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576" autoAdjust="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15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4FE6F-7191-4139-8F46-05F4B074813A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4FDE8-A806-47CE-8373-1200933FC9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944215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Хозяин в доме.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501008"/>
            <a:ext cx="5472608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Презентация к уроку СБО.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Штадлер</a:t>
            </a:r>
            <a:r>
              <a:rPr lang="ru-RU" dirty="0" smtClean="0">
                <a:solidFill>
                  <a:schemeClr val="tx1"/>
                </a:solidFill>
              </a:rPr>
              <a:t> Е.А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0880" cy="1143000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Глажение.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12777"/>
            <a:ext cx="4040188" cy="576064"/>
          </a:xfrm>
        </p:spPr>
        <p:txBody>
          <a:bodyPr/>
          <a:lstStyle/>
          <a:p>
            <a:pPr algn="ctr"/>
            <a:r>
              <a:rPr lang="ru-RU" dirty="0" smtClean="0"/>
              <a:t>Очередь 9 класса.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12777"/>
            <a:ext cx="4041775" cy="648072"/>
          </a:xfrm>
        </p:spPr>
        <p:txBody>
          <a:bodyPr/>
          <a:lstStyle/>
          <a:p>
            <a:r>
              <a:rPr lang="ru-RU" dirty="0" smtClean="0"/>
              <a:t>Их сменяют 8 классы.</a:t>
            </a:r>
            <a:endParaRPr lang="ru-RU" dirty="0"/>
          </a:p>
        </p:txBody>
      </p:sp>
      <p:pic>
        <p:nvPicPr>
          <p:cNvPr id="10" name="Содержимое 9" descr="разбор видео 20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634853"/>
            <a:ext cx="3898776" cy="3530451"/>
          </a:xfr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threePt" dir="t"/>
          </a:scene3d>
          <a:sp3d>
            <a:bevelT/>
          </a:sp3d>
        </p:spPr>
      </p:pic>
      <p:pic>
        <p:nvPicPr>
          <p:cNvPr id="9" name="Содержимое 8" descr="разбор видео 2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76872"/>
            <a:ext cx="4040188" cy="3388717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Глажение.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12777"/>
            <a:ext cx="4040188" cy="64807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Завершают конкурс 7 классы.</a:t>
            </a:r>
            <a:endParaRPr lang="ru-RU" dirty="0"/>
          </a:p>
        </p:txBody>
      </p:sp>
      <p:pic>
        <p:nvPicPr>
          <p:cNvPr id="7" name="Содержимое 6" descr="разбор видео 2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4781" y="2635448"/>
            <a:ext cx="4122607" cy="360186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 w="139700" h="139700" prst="divo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Промежуточное подведение итогов конкурса.</a:t>
            </a:r>
            <a:endParaRPr lang="ru-RU" dirty="0"/>
          </a:p>
        </p:txBody>
      </p:sp>
      <p:pic>
        <p:nvPicPr>
          <p:cNvPr id="8" name="Содержимое 7" descr="разбор видео 2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634853"/>
            <a:ext cx="3754760" cy="3602459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282154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4 конкурс</a:t>
            </a:r>
            <a:br>
              <a:rPr lang="ru-RU" dirty="0" smtClean="0"/>
            </a:br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4040188" cy="64807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Объект для пеленания размером с грудного ребёнка.</a:t>
            </a:r>
            <a:endParaRPr lang="ru-RU" dirty="0"/>
          </a:p>
        </p:txBody>
      </p:sp>
      <p:pic>
        <p:nvPicPr>
          <p:cNvPr id="7" name="Содержимое 6" descr="разбор видео 1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492896"/>
            <a:ext cx="3957836" cy="374441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scene3d>
            <a:camera prst="perspectiveFront"/>
            <a:lightRig rig="threePt" dir="t"/>
          </a:scene3d>
          <a:sp3d>
            <a:bevelT prst="angle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28799"/>
            <a:ext cx="4041775" cy="6480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Среди конкурсантов нешуточное волнение.</a:t>
            </a:r>
            <a:endParaRPr lang="ru-RU" dirty="0"/>
          </a:p>
        </p:txBody>
      </p:sp>
      <p:pic>
        <p:nvPicPr>
          <p:cNvPr id="8" name="Содержимое 7" descr="разбор видео 2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3" y="2492896"/>
            <a:ext cx="3816424" cy="3744416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72007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Главный инструктор конкурса и председатель жюри – директор школы.</a:t>
            </a:r>
            <a:endParaRPr lang="ru-RU" dirty="0"/>
          </a:p>
        </p:txBody>
      </p:sp>
      <p:pic>
        <p:nvPicPr>
          <p:cNvPr id="7" name="Содержимое 6" descr="разбор видео 2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2988" y="2635448"/>
            <a:ext cx="4034400" cy="352985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Елена Владимировна, как профессионал и бабушка показала приёмы пеленания.</a:t>
            </a:r>
            <a:endParaRPr lang="ru-RU" dirty="0"/>
          </a:p>
        </p:txBody>
      </p:sp>
      <p:pic>
        <p:nvPicPr>
          <p:cNvPr id="10" name="Содержимое 9" descr="разбор видео 24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8" y="2174875"/>
            <a:ext cx="3204246" cy="395128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6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340768"/>
            <a:ext cx="4040188" cy="7200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Небрежное пеленание 7 класса.</a:t>
            </a:r>
            <a:endParaRPr lang="ru-RU" dirty="0"/>
          </a:p>
        </p:txBody>
      </p:sp>
      <p:pic>
        <p:nvPicPr>
          <p:cNvPr id="7" name="Содержимое 6" descr="разбор видео 2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2132856"/>
            <a:ext cx="3312368" cy="420645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разбор видео 2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3384375" cy="422072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8219256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Эстафету принимают 8 классы.</a:t>
            </a:r>
            <a:endParaRPr lang="ru-RU" dirty="0"/>
          </a:p>
        </p:txBody>
      </p:sp>
      <p:pic>
        <p:nvPicPr>
          <p:cNvPr id="7" name="Содержимое 6" descr="разбор видео 2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230900">
            <a:off x="661775" y="2234833"/>
            <a:ext cx="3300474" cy="440063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разбор видео 2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06401">
            <a:off x="4645025" y="2492897"/>
            <a:ext cx="4041775" cy="36004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8075240" cy="5760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 это уже более серьёзные 9 классы.</a:t>
            </a:r>
            <a:endParaRPr lang="ru-RU" dirty="0"/>
          </a:p>
        </p:txBody>
      </p:sp>
      <p:pic>
        <p:nvPicPr>
          <p:cNvPr id="7" name="Содержимое 6" descr="разбор видео 2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286695">
            <a:off x="543774" y="2738955"/>
            <a:ext cx="3981672" cy="343915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разбор видео 2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330957">
            <a:off x="5183609" y="2186722"/>
            <a:ext cx="3209974" cy="395128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Пеленание куклы.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7"/>
            <a:ext cx="8219256" cy="576063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Наиболее ответственно к конкурсу отнеслись 10 и 12 классы.</a:t>
            </a:r>
            <a:endParaRPr lang="ru-RU" dirty="0"/>
          </a:p>
        </p:txBody>
      </p:sp>
      <p:pic>
        <p:nvPicPr>
          <p:cNvPr id="7" name="Содержимое 6" descr="разбор видео 2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16832"/>
            <a:ext cx="4040188" cy="316835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разбор видео 2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13044" y="3256162"/>
            <a:ext cx="4041775" cy="317534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5 конкурс</a:t>
            </a:r>
            <a:br>
              <a:rPr lang="ru-RU" dirty="0" smtClean="0"/>
            </a:br>
            <a:r>
              <a:rPr lang="ru-RU" dirty="0" smtClean="0"/>
              <a:t>Поедание блинов.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8219256" cy="50405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овтор правил приёма пищи с помощью ножа и вилки.</a:t>
            </a:r>
            <a:endParaRPr lang="ru-RU" dirty="0"/>
          </a:p>
        </p:txBody>
      </p:sp>
      <p:pic>
        <p:nvPicPr>
          <p:cNvPr id="7" name="Содержимое 6" descr="разбор видео 2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2174874"/>
            <a:ext cx="3131443" cy="4175257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разбор видео 25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63575" y="2634853"/>
            <a:ext cx="4323226" cy="3314427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Поедание блинов.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147248" cy="864096"/>
          </a:xfrm>
        </p:spPr>
        <p:txBody>
          <a:bodyPr/>
          <a:lstStyle/>
          <a:p>
            <a:pPr algn="ctr"/>
            <a:r>
              <a:rPr lang="ru-RU" dirty="0" smtClean="0"/>
              <a:t>Приятного аппетита!</a:t>
            </a:r>
            <a:endParaRPr lang="ru-RU" dirty="0"/>
          </a:p>
        </p:txBody>
      </p:sp>
      <p:pic>
        <p:nvPicPr>
          <p:cNvPr id="7" name="Содержимое 6" descr="разбор видео 25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2204864"/>
            <a:ext cx="3252966" cy="433728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разбор видео 26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3240359" cy="432047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00"/>
                            </p:stCondLst>
                            <p:childTnLst>
                              <p:par>
                                <p:cTn id="1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8219256" cy="72008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Цель нашего мероприятия: определить с помощью конкурсов яркого представителя хозяина в доме.</a:t>
            </a:r>
            <a:endParaRPr lang="ru-RU" dirty="0"/>
          </a:p>
        </p:txBody>
      </p:sp>
      <p:pic>
        <p:nvPicPr>
          <p:cNvPr id="7" name="Содержимое 6" descr="разбор видео 1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92896"/>
            <a:ext cx="404018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разбор видео 1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404177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Представление команд.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Поедание блинов.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480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Зависть в глазах тех, кто не участвовал в конкурсе.</a:t>
            </a:r>
            <a:endParaRPr lang="ru-RU" dirty="0"/>
          </a:p>
        </p:txBody>
      </p:sp>
      <p:pic>
        <p:nvPicPr>
          <p:cNvPr id="7" name="Содержимое 6" descr="разбор видео 26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74874"/>
            <a:ext cx="3347467" cy="446328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72007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И разочарование и недоумение за неумех и торопыг.</a:t>
            </a:r>
            <a:endParaRPr lang="ru-RU" dirty="0"/>
          </a:p>
        </p:txBody>
      </p:sp>
      <p:pic>
        <p:nvPicPr>
          <p:cNvPr id="10" name="Содержимое 9" descr="разбор видео 26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174874"/>
            <a:ext cx="3215605" cy="428747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Домашнее задание.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5"/>
            <a:ext cx="8219256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Оформи и прочитай поздравление.</a:t>
            </a:r>
            <a:endParaRPr lang="ru-RU" dirty="0"/>
          </a:p>
        </p:txBody>
      </p:sp>
      <p:pic>
        <p:nvPicPr>
          <p:cNvPr id="7" name="Содержимое 6" descr="разбор видео 2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420888"/>
            <a:ext cx="4040188" cy="345638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1601" y="1772816"/>
            <a:ext cx="7715200" cy="3600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Как устоять, чтобы не помочь своим?</a:t>
            </a:r>
            <a:endParaRPr lang="ru-RU" dirty="0"/>
          </a:p>
        </p:txBody>
      </p:sp>
      <p:pic>
        <p:nvPicPr>
          <p:cNvPr id="8" name="Содержимое 7" descr="разбор видео 2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140968"/>
            <a:ext cx="4041775" cy="331936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Домашнее задание.</a:t>
            </a:r>
            <a:endParaRPr lang="ru-RU" dirty="0"/>
          </a:p>
        </p:txBody>
      </p:sp>
      <p:pic>
        <p:nvPicPr>
          <p:cNvPr id="5" name="Содержимое 4" descr="разбор видео 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403928">
            <a:off x="779264" y="1844824"/>
            <a:ext cx="3394472" cy="428133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Содержимое 5" descr="разбор видео 2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38521">
            <a:off x="4648200" y="2348706"/>
            <a:ext cx="4038600" cy="302895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Домашнее задание.</a:t>
            </a:r>
            <a:endParaRPr lang="ru-RU" dirty="0"/>
          </a:p>
        </p:txBody>
      </p:sp>
      <p:pic>
        <p:nvPicPr>
          <p:cNvPr id="5" name="Содержимое 4" descr="разбор видео 2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13154">
            <a:off x="612295" y="2342231"/>
            <a:ext cx="3901579" cy="346841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Содержимое 9" descr="разбор видео 2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Подведение итогов и награждение.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разбор видео 2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844824"/>
            <a:ext cx="3065346" cy="4608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разбор видео 29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7544" y="2204864"/>
            <a:ext cx="4201679" cy="36004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944215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Школа №657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501008"/>
            <a:ext cx="5472608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Презентация к уроку СБО.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2013год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СПАСИБО ЗА ВНИМАНИЕ. 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разбор видео 1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2708920"/>
            <a:ext cx="4038600" cy="3533006"/>
          </a:xfr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bliqueTopRight"/>
            <a:lightRig rig="threePt" dir="t"/>
          </a:scene3d>
          <a:sp3d>
            <a:bevelT w="101600" prst="riblet"/>
          </a:sp3d>
        </p:spPr>
      </p:pic>
      <p:pic>
        <p:nvPicPr>
          <p:cNvPr id="12" name="Содержимое 11" descr="разбор видео 14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038600" cy="36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BottomLef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77" y="280404"/>
            <a:ext cx="8229600" cy="1287016"/>
          </a:xfr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1 конкурс</a:t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Крепление крючка шурупом.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25000" dir="5400000" rotWithShape="0">
              <a:schemeClr val="accent1">
                <a:shade val="30000"/>
                <a:satMod val="150000"/>
                <a:alpha val="38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Без помощи друга не обойтись.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разбор видео 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708920"/>
            <a:ext cx="4148225" cy="3533006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Left"/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10" name="Содержимое 9" descr="разбор видео 1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816424" cy="3384376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2 конкурс</a:t>
            </a:r>
            <a:br>
              <a:rPr lang="ru-RU" dirty="0" smtClean="0"/>
            </a:br>
            <a:r>
              <a:rPr lang="ru-RU" dirty="0"/>
              <a:t>Ч</a:t>
            </a:r>
            <a:r>
              <a:rPr lang="ru-RU" dirty="0" smtClean="0"/>
              <a:t>истка овощей.</a:t>
            </a:r>
            <a:endParaRPr lang="ru-RU" dirty="0"/>
          </a:p>
        </p:txBody>
      </p:sp>
      <p:pic>
        <p:nvPicPr>
          <p:cNvPr id="5" name="Содержимое 4" descr="разбор видео 15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467544" y="2492896"/>
            <a:ext cx="4038600" cy="3528566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 w="101600" prst="riblet"/>
          </a:sp3d>
        </p:spPr>
      </p:pic>
      <p:pic>
        <p:nvPicPr>
          <p:cNvPr id="6" name="Содержимое 5" descr="разбор видео 1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4038600" cy="3312542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Какой же он, оказывается, неудобный этот нож для овощей!</a:t>
            </a:r>
            <a:endParaRPr lang="ru-RU" dirty="0"/>
          </a:p>
        </p:txBody>
      </p:sp>
      <p:pic>
        <p:nvPicPr>
          <p:cNvPr id="5" name="Содержимое 4" descr="разбор видео 1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672582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Содержимое 5" descr="разбор видео 1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600574"/>
          </a:xfr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85584" cy="136815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Игра со зрителями.</a:t>
            </a:r>
            <a:br>
              <a:rPr lang="ru-RU" dirty="0" smtClean="0"/>
            </a:br>
            <a:r>
              <a:rPr lang="ru-RU" dirty="0" smtClean="0"/>
              <a:t>Загадки, пословицы и поговорки.</a:t>
            </a:r>
            <a:endParaRPr lang="ru-RU" dirty="0"/>
          </a:p>
        </p:txBody>
      </p:sp>
      <p:pic>
        <p:nvPicPr>
          <p:cNvPr id="8" name="Содержимое 7" descr="разбор видео 1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168526"/>
          </a:xfr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Содержимое 6" descr="разбор видео 1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988840"/>
            <a:ext cx="3394472" cy="4536504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Left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35416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3 конкурс</a:t>
            </a:r>
            <a:br>
              <a:rPr lang="ru-RU" dirty="0" smtClean="0"/>
            </a:br>
            <a:r>
              <a:rPr lang="ru-RU" dirty="0" smtClean="0"/>
              <a:t>Глажение.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Объяснение условий конкурса.</a:t>
            </a:r>
            <a:endParaRPr lang="ru-RU" dirty="0"/>
          </a:p>
        </p:txBody>
      </p:sp>
      <p:pic>
        <p:nvPicPr>
          <p:cNvPr id="7" name="Содержимое 6" descr="разбор видео 17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2420887"/>
            <a:ext cx="3203451" cy="388843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 w="101600" prst="riblet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Практический показ.</a:t>
            </a:r>
            <a:endParaRPr lang="ru-RU" dirty="0"/>
          </a:p>
        </p:txBody>
      </p:sp>
      <p:pic>
        <p:nvPicPr>
          <p:cNvPr id="8" name="Содержимое 7" descr="разбор видео 1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17041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0880" cy="11430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Глажение.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Первыми начинают 12 классы.</a:t>
            </a:r>
            <a:endParaRPr lang="ru-RU" dirty="0"/>
          </a:p>
        </p:txBody>
      </p:sp>
      <p:pic>
        <p:nvPicPr>
          <p:cNvPr id="7" name="Содержимое 6" descr="разбор видео 1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92896"/>
            <a:ext cx="4040188" cy="352839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  <a:sp3d>
            <a:bevelT prst="angle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Подхватывают эстафету 10 классы.</a:t>
            </a:r>
            <a:endParaRPr lang="ru-RU" dirty="0"/>
          </a:p>
        </p:txBody>
      </p:sp>
      <p:pic>
        <p:nvPicPr>
          <p:cNvPr id="8" name="Содержимое 7" descr="разбор видео 19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492897"/>
            <a:ext cx="4041775" cy="345638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3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1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260</Words>
  <Application>Microsoft Office PowerPoint</Application>
  <PresentationFormat>Экран (4:3)</PresentationFormat>
  <Paragraphs>54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Хозяин в доме.</vt:lpstr>
      <vt:lpstr>Представление команд.</vt:lpstr>
      <vt:lpstr>1 конкурс Крепление крючка шурупом.</vt:lpstr>
      <vt:lpstr>Без помощи друга не обойтись. </vt:lpstr>
      <vt:lpstr>2 конкурс Чистка овощей.</vt:lpstr>
      <vt:lpstr>Какой же он, оказывается, неудобный этот нож для овощей!</vt:lpstr>
      <vt:lpstr>Игра со зрителями. Загадки, пословицы и поговорки.</vt:lpstr>
      <vt:lpstr>3 конкурс Глажение.</vt:lpstr>
      <vt:lpstr>Глажение.</vt:lpstr>
      <vt:lpstr>Глажение.</vt:lpstr>
      <vt:lpstr>Глажение.</vt:lpstr>
      <vt:lpstr>4 конкурс Пеленание куклы.</vt:lpstr>
      <vt:lpstr>Пеленание куклы.</vt:lpstr>
      <vt:lpstr>Пеленание куклы.</vt:lpstr>
      <vt:lpstr>Пеленание куклы.</vt:lpstr>
      <vt:lpstr>Пеленание куклы.</vt:lpstr>
      <vt:lpstr>Пеленание куклы.</vt:lpstr>
      <vt:lpstr>5 конкурс Поедание блинов.</vt:lpstr>
      <vt:lpstr>Поедание блинов.</vt:lpstr>
      <vt:lpstr>Поедание блинов.</vt:lpstr>
      <vt:lpstr>Домашнее задание.</vt:lpstr>
      <vt:lpstr>Домашнее задание.</vt:lpstr>
      <vt:lpstr>Домашнее задание.</vt:lpstr>
      <vt:lpstr>Подведение итогов и награждение.</vt:lpstr>
      <vt:lpstr>Школа №657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Хозяин в доме.</dc:title>
  <dc:creator>Штадлер</dc:creator>
  <cp:lastModifiedBy>User</cp:lastModifiedBy>
  <cp:revision>58</cp:revision>
  <dcterms:created xsi:type="dcterms:W3CDTF">2013-03-27T18:16:54Z</dcterms:created>
  <dcterms:modified xsi:type="dcterms:W3CDTF">2017-11-27T18:55:00Z</dcterms:modified>
</cp:coreProperties>
</file>