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8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04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26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37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36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407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9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9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5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2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0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2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7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8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A37C-22FC-4F43-9227-75C2DDFA265B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0BFE2A-52EF-4E35-9EAF-66B0EDA4A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5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88473"/>
            <a:ext cx="7766936" cy="2762363"/>
          </a:xfrm>
        </p:spPr>
        <p:txBody>
          <a:bodyPr/>
          <a:lstStyle/>
          <a:p>
            <a:r>
              <a:rPr lang="ru-RU" sz="9600" dirty="0" smtClean="0"/>
              <a:t>Овощи и фрукты</a:t>
            </a:r>
            <a:endParaRPr lang="ru-RU" sz="9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56449" y="5560979"/>
            <a:ext cx="7766936" cy="1096899"/>
          </a:xfrm>
        </p:spPr>
        <p:txBody>
          <a:bodyPr/>
          <a:lstStyle/>
          <a:p>
            <a:r>
              <a:rPr lang="ru-RU" dirty="0" smtClean="0"/>
              <a:t>Автор: </a:t>
            </a:r>
            <a:r>
              <a:rPr lang="ru-RU" dirty="0" smtClean="0"/>
              <a:t>Савельева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62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61" y="749687"/>
            <a:ext cx="3854528" cy="5056909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Круглое, румяное, я расту на ветке,</a:t>
            </a:r>
            <a:br>
              <a:rPr lang="ru-RU" sz="4000" dirty="0"/>
            </a:br>
            <a:r>
              <a:rPr lang="ru-RU" sz="4000" dirty="0"/>
              <a:t>Любят меня взрослые и маленькие детки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768" y="360218"/>
            <a:ext cx="6198032" cy="61098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52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497" y="217441"/>
            <a:ext cx="3854528" cy="612140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Закопали в землю в мае</a:t>
            </a:r>
            <a:br>
              <a:rPr lang="ru-RU" sz="3600" dirty="0"/>
            </a:br>
            <a:r>
              <a:rPr lang="ru-RU" sz="3600" dirty="0"/>
              <a:t>И сто дней не вынимали,</a:t>
            </a:r>
            <a:br>
              <a:rPr lang="ru-RU" sz="3600" dirty="0"/>
            </a:br>
            <a:r>
              <a:rPr lang="ru-RU" sz="3600" dirty="0"/>
              <a:t>А копать под осень стали —</a:t>
            </a:r>
            <a:br>
              <a:rPr lang="ru-RU" sz="3600" dirty="0"/>
            </a:br>
            <a:r>
              <a:rPr lang="ru-RU" sz="3600" dirty="0"/>
              <a:t>Не одну нашли, а десять!</a:t>
            </a:r>
            <a:br>
              <a:rPr lang="ru-RU" sz="3600" dirty="0"/>
            </a:br>
            <a:r>
              <a:rPr lang="ru-RU" sz="3600" dirty="0"/>
              <a:t>Как ее названье, дети?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2" y="692727"/>
            <a:ext cx="6613669" cy="59158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907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1033705"/>
            <a:ext cx="3811426" cy="4488874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Уродилась я на славу,</a:t>
            </a:r>
            <a:br>
              <a:rPr lang="ru-RU" sz="4000" dirty="0"/>
            </a:br>
            <a:r>
              <a:rPr lang="ru-RU" sz="4000" dirty="0"/>
              <a:t>Голова бела, кудрява.</a:t>
            </a:r>
            <a:br>
              <a:rPr lang="ru-RU" sz="4000" dirty="0"/>
            </a:br>
            <a:r>
              <a:rPr lang="ru-RU" sz="4000" dirty="0"/>
              <a:t>Кто любит щи –</a:t>
            </a:r>
            <a:br>
              <a:rPr lang="ru-RU" sz="4000" dirty="0"/>
            </a:br>
            <a:r>
              <a:rPr lang="ru-RU" sz="4000" dirty="0"/>
              <a:t>Меня в них ищи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443346"/>
            <a:ext cx="6225742" cy="579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4338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61" y="278633"/>
            <a:ext cx="3854528" cy="5999018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Кто-то там, в углу садовом,</a:t>
            </a:r>
            <a:br>
              <a:rPr lang="ru-RU" sz="4000" dirty="0"/>
            </a:br>
            <a:r>
              <a:rPr lang="ru-RU" sz="4000" dirty="0"/>
              <a:t>В скромном платьице лиловом</a:t>
            </a:r>
            <a:br>
              <a:rPr lang="ru-RU" sz="4000" dirty="0"/>
            </a:br>
            <a:r>
              <a:rPr lang="ru-RU" sz="4000" dirty="0"/>
              <a:t>Прячется в листве пугливо.</a:t>
            </a:r>
            <a:br>
              <a:rPr lang="ru-RU" sz="4000" dirty="0"/>
            </a:br>
            <a:r>
              <a:rPr lang="ru-RU" sz="4000" dirty="0"/>
              <a:t>Догадались? Это...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790" y="955965"/>
            <a:ext cx="7078246" cy="5321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261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680" y="167033"/>
            <a:ext cx="3854528" cy="5679585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Я — сладкий, рос на юге </a:t>
            </a:r>
            <a:br>
              <a:rPr lang="ru-RU" sz="4000" dirty="0"/>
            </a:br>
            <a:r>
              <a:rPr lang="ru-RU" sz="4000" dirty="0"/>
              <a:t>как солнышко в листве.</a:t>
            </a:r>
            <a:br>
              <a:rPr lang="ru-RU" sz="4000" dirty="0"/>
            </a:br>
            <a:r>
              <a:rPr lang="ru-RU" sz="4000" dirty="0"/>
              <a:t>Оранжевый и круглый, </a:t>
            </a:r>
            <a:br>
              <a:rPr lang="ru-RU" sz="4000" dirty="0"/>
            </a:br>
            <a:r>
              <a:rPr lang="ru-RU" sz="4000" dirty="0"/>
              <a:t>я нравлюсь детворе.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208" y="581891"/>
            <a:ext cx="7632428" cy="5583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353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7952" y="290946"/>
            <a:ext cx="3854528" cy="5625724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Сарафан на сарафан,</a:t>
            </a:r>
            <a:br>
              <a:rPr lang="ru-RU" sz="4000" dirty="0"/>
            </a:br>
            <a:r>
              <a:rPr lang="ru-RU" sz="4000" dirty="0"/>
              <a:t>Платьице на платьице,</a:t>
            </a:r>
            <a:br>
              <a:rPr lang="ru-RU" sz="4000" dirty="0"/>
            </a:br>
            <a:r>
              <a:rPr lang="ru-RU" sz="4000" dirty="0"/>
              <a:t>А как станешь раздевать —</a:t>
            </a:r>
            <a:br>
              <a:rPr lang="ru-RU" sz="4000" dirty="0"/>
            </a:br>
            <a:r>
              <a:rPr lang="ru-RU" sz="4000" dirty="0"/>
              <a:t>Досыта наплачешься.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554183"/>
            <a:ext cx="5671560" cy="5777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92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5" y="872837"/>
            <a:ext cx="7148946" cy="4987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Текст 5"/>
          <p:cNvSpPr>
            <a:spLocks noGrp="1"/>
          </p:cNvSpPr>
          <p:nvPr>
            <p:ph type="title"/>
          </p:nvPr>
        </p:nvSpPr>
        <p:spPr>
          <a:xfrm>
            <a:off x="677334" y="678873"/>
            <a:ext cx="3854528" cy="4253345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Расту в земле на грядке я —</a:t>
            </a:r>
            <a:br>
              <a:rPr lang="ru-RU" sz="4000" dirty="0"/>
            </a:br>
            <a:r>
              <a:rPr lang="ru-RU" sz="4000" dirty="0"/>
              <a:t>Красная, длинная, сладкая. </a:t>
            </a:r>
          </a:p>
        </p:txBody>
      </p:sp>
    </p:spTree>
    <p:extLst>
      <p:ext uri="{BB962C8B-B14F-4D97-AF65-F5344CB8AC3E}">
        <p14:creationId xmlns:p14="http://schemas.microsoft.com/office/powerpoint/2010/main" val="382301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9406" y="514924"/>
            <a:ext cx="3854528" cy="571962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Этот вкусный желтый плод</a:t>
            </a:r>
            <a:br>
              <a:rPr lang="ru-RU" sz="4000" dirty="0"/>
            </a:br>
            <a:r>
              <a:rPr lang="ru-RU" sz="4000" dirty="0"/>
              <a:t>К нам из Африки плывет,</a:t>
            </a:r>
            <a:br>
              <a:rPr lang="ru-RU" sz="4000" dirty="0"/>
            </a:br>
            <a:r>
              <a:rPr lang="ru-RU" sz="4000" dirty="0"/>
              <a:t>Обезьянам в зоопарке</a:t>
            </a:r>
            <a:br>
              <a:rPr lang="ru-RU" sz="4000" dirty="0"/>
            </a:br>
            <a:r>
              <a:rPr lang="ru-RU" sz="4000" dirty="0"/>
              <a:t>Пищу круглый год дает.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886691"/>
            <a:ext cx="7273636" cy="55141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763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2" y="540326"/>
            <a:ext cx="6475123" cy="5652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5"/>
          <p:cNvSpPr>
            <a:spLocks noGrp="1"/>
          </p:cNvSpPr>
          <p:nvPr>
            <p:ph type="title"/>
          </p:nvPr>
        </p:nvSpPr>
        <p:spPr>
          <a:xfrm>
            <a:off x="386389" y="334815"/>
            <a:ext cx="3854528" cy="613525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Он совсем-совсем зеленый</a:t>
            </a:r>
            <a:br>
              <a:rPr lang="ru-RU" sz="3600" dirty="0"/>
            </a:br>
            <a:r>
              <a:rPr lang="ru-RU" sz="3600" dirty="0"/>
              <a:t>И овальный, удлиненный.</a:t>
            </a:r>
            <a:br>
              <a:rPr lang="ru-RU" sz="3600" dirty="0"/>
            </a:br>
            <a:r>
              <a:rPr lang="ru-RU" sz="3600" dirty="0"/>
              <a:t>Помидора верный брат,</a:t>
            </a:r>
            <a:br>
              <a:rPr lang="ru-RU" sz="3600" dirty="0"/>
            </a:br>
            <a:r>
              <a:rPr lang="ru-RU" sz="3600" dirty="0"/>
              <a:t>Тоже просится в салат.</a:t>
            </a:r>
            <a:br>
              <a:rPr lang="ru-RU" sz="3600" dirty="0"/>
            </a:br>
            <a:r>
              <a:rPr lang="ru-RU" sz="3600" dirty="0"/>
              <a:t>Догадался? Молодец!</a:t>
            </a:r>
            <a:br>
              <a:rPr lang="ru-RU" sz="3600" dirty="0"/>
            </a:br>
            <a:r>
              <a:rPr lang="ru-RU" sz="3600" dirty="0"/>
              <a:t>Ну, конечно ... </a:t>
            </a:r>
          </a:p>
        </p:txBody>
      </p:sp>
    </p:spTree>
    <p:extLst>
      <p:ext uri="{BB962C8B-B14F-4D97-AF65-F5344CB8AC3E}">
        <p14:creationId xmlns:p14="http://schemas.microsoft.com/office/powerpoint/2010/main" val="14818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44825" y="514924"/>
            <a:ext cx="3854528" cy="5733476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Все о ней боксеры знают</a:t>
            </a:r>
            <a:br>
              <a:rPr lang="ru-RU" sz="4000" dirty="0"/>
            </a:br>
            <a:r>
              <a:rPr lang="ru-RU" sz="4000" dirty="0"/>
              <a:t>С ней удар свой развивают.</a:t>
            </a:r>
            <a:br>
              <a:rPr lang="ru-RU" sz="4000" dirty="0"/>
            </a:br>
            <a:r>
              <a:rPr lang="ru-RU" sz="4000" dirty="0"/>
              <a:t>Хоть она и неуклюжа,</a:t>
            </a:r>
            <a:br>
              <a:rPr lang="ru-RU" sz="4000" dirty="0"/>
            </a:br>
            <a:r>
              <a:rPr lang="ru-RU" sz="4000" dirty="0"/>
              <a:t>Но на фрукт похожа ... 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36" y="678873"/>
            <a:ext cx="7135091" cy="54309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93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6388" y="708888"/>
            <a:ext cx="3854528" cy="5526436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Красный, детки, но не мак.</a:t>
            </a:r>
            <a:br>
              <a:rPr lang="ru-RU" sz="4000" dirty="0"/>
            </a:br>
            <a:r>
              <a:rPr lang="ru-RU" sz="4000" dirty="0"/>
              <a:t>В огороде — не бурак.</a:t>
            </a:r>
            <a:br>
              <a:rPr lang="ru-RU" sz="4000" dirty="0"/>
            </a:br>
            <a:r>
              <a:rPr lang="ru-RU" sz="4000" dirty="0"/>
              <a:t>Сочный лакомый синьор.</a:t>
            </a:r>
            <a:br>
              <a:rPr lang="ru-RU" sz="4000" dirty="0"/>
            </a:br>
            <a:r>
              <a:rPr lang="ru-RU" sz="4000" dirty="0"/>
              <a:t>Догадался?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2" y="360218"/>
            <a:ext cx="6308869" cy="6179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783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807" y="376768"/>
            <a:ext cx="3854528" cy="5802748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Желтый цитрусовый плод</a:t>
            </a:r>
            <a:br>
              <a:rPr lang="ru-RU" sz="4000" dirty="0"/>
            </a:br>
            <a:r>
              <a:rPr lang="ru-RU" sz="4000" dirty="0"/>
              <a:t>В странах солнечных растет.</a:t>
            </a:r>
            <a:br>
              <a:rPr lang="ru-RU" sz="4000" dirty="0"/>
            </a:br>
            <a:r>
              <a:rPr lang="ru-RU" sz="4000" dirty="0"/>
              <a:t>А на вкус кислейший он.</a:t>
            </a:r>
            <a:br>
              <a:rPr lang="ru-RU" sz="4000" dirty="0"/>
            </a:br>
            <a:r>
              <a:rPr lang="ru-RU" sz="4000" dirty="0"/>
              <a:t>Как зовут его?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27" y="831273"/>
            <a:ext cx="7370618" cy="5583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411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68</Words>
  <Application>Microsoft Office PowerPoint</Application>
  <PresentationFormat>Произвольный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Овощи и фрукты</vt:lpstr>
      <vt:lpstr>Я — сладкий, рос на юге  как солнышко в листве. Оранжевый и круглый,  я нравлюсь детворе. </vt:lpstr>
      <vt:lpstr>Сарафан на сарафан, Платьице на платьице, А как станешь раздевать — Досыта наплачешься. </vt:lpstr>
      <vt:lpstr>Расту в земле на грядке я — Красная, длинная, сладкая. </vt:lpstr>
      <vt:lpstr>Этот вкусный желтый плод К нам из Африки плывет, Обезьянам в зоопарке Пищу круглый год дает. </vt:lpstr>
      <vt:lpstr>Он совсем-совсем зеленый И овальный, удлиненный. Помидора верный брат, Тоже просится в салат. Догадался? Молодец! Ну, конечно ... </vt:lpstr>
      <vt:lpstr>Все о ней боксеры знают С ней удар свой развивают. Хоть она и неуклюжа, Но на фрукт похожа ... </vt:lpstr>
      <vt:lpstr>Красный, детки, но не мак. В огороде — не бурак. Сочный лакомый синьор. Догадался? </vt:lpstr>
      <vt:lpstr>Желтый цитрусовый плод В странах солнечных растет. А на вкус кислейший он. Как зовут его? </vt:lpstr>
      <vt:lpstr>Круглое, румяное, я расту на ветке, Любят меня взрослые и маленькие детки</vt:lpstr>
      <vt:lpstr>Закопали в землю в мае И сто дней не вынимали, А копать под осень стали — Не одну нашли, а десять! Как ее названье, дети? </vt:lpstr>
      <vt:lpstr>Уродилась я на славу, Голова бела, кудрява. Кто любит щи – Меня в них ищи</vt:lpstr>
      <vt:lpstr>Кто-то там, в углу садовом, В скромном платьице лиловом Прячется в листве пугливо. Догадались? Это...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 и фрукты</dc:title>
  <dc:creator>Юлия Григорьева</dc:creator>
  <cp:lastModifiedBy>Юлия</cp:lastModifiedBy>
  <cp:revision>7</cp:revision>
  <dcterms:created xsi:type="dcterms:W3CDTF">2014-11-22T17:57:34Z</dcterms:created>
  <dcterms:modified xsi:type="dcterms:W3CDTF">2020-02-02T13:51:20Z</dcterms:modified>
</cp:coreProperties>
</file>