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Подводный мир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4973782"/>
            <a:ext cx="6400800" cy="817418"/>
          </a:xfrm>
        </p:spPr>
        <p:txBody>
          <a:bodyPr/>
          <a:lstStyle/>
          <a:p>
            <a:pPr algn="r"/>
            <a:r>
              <a:rPr lang="ru-RU" dirty="0" smtClean="0"/>
              <a:t>Автор</a:t>
            </a:r>
            <a:r>
              <a:rPr lang="ru-RU" smtClean="0"/>
              <a:t>: </a:t>
            </a:r>
            <a:r>
              <a:rPr lang="ru-RU" smtClean="0"/>
              <a:t>Савельева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5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4692" y="5915890"/>
            <a:ext cx="11970326" cy="57727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Рисуем глазки у рыбок с помощью кисти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5173" r="2105" b="3989"/>
          <a:stretch/>
        </p:blipFill>
        <p:spPr>
          <a:xfrm>
            <a:off x="2424545" y="152400"/>
            <a:ext cx="7232073" cy="5070764"/>
          </a:xfrm>
        </p:spPr>
      </p:pic>
    </p:spTree>
    <p:extLst>
      <p:ext uri="{BB962C8B-B14F-4D97-AF65-F5344CB8AC3E}">
        <p14:creationId xmlns:p14="http://schemas.microsoft.com/office/powerpoint/2010/main" val="174360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3485" y="954423"/>
            <a:ext cx="3181206" cy="3811541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Берем краску на палец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9" t="27789" r="16558" b="19702"/>
          <a:stretch/>
        </p:blipFill>
        <p:spPr>
          <a:xfrm>
            <a:off x="4973781" y="152400"/>
            <a:ext cx="6068291" cy="6539345"/>
          </a:xfrm>
        </p:spPr>
      </p:pic>
    </p:spTree>
    <p:extLst>
      <p:ext uri="{BB962C8B-B14F-4D97-AF65-F5344CB8AC3E}">
        <p14:creationId xmlns:p14="http://schemas.microsoft.com/office/powerpoint/2010/main" val="12974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5334000"/>
            <a:ext cx="9512733" cy="660399"/>
          </a:xfrm>
        </p:spPr>
        <p:txBody>
          <a:bodyPr>
            <a:noAutofit/>
          </a:bodyPr>
          <a:lstStyle/>
          <a:p>
            <a:pPr algn="r"/>
            <a:r>
              <a:rPr lang="ru-RU" sz="4400" dirty="0" smtClean="0"/>
              <a:t>Рисуем камушки и песок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 r="19825" b="11456"/>
          <a:stretch/>
        </p:blipFill>
        <p:spPr>
          <a:xfrm rot="5400000">
            <a:off x="727363" y="-325582"/>
            <a:ext cx="4461163" cy="55002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3" t="3936" r="9396" b="19807"/>
          <a:stretch/>
        </p:blipFill>
        <p:spPr>
          <a:xfrm>
            <a:off x="5851569" y="193963"/>
            <a:ext cx="6174175" cy="4461163"/>
          </a:xfrm>
        </p:spPr>
      </p:pic>
    </p:spTree>
    <p:extLst>
      <p:ext uri="{BB962C8B-B14F-4D97-AF65-F5344CB8AC3E}">
        <p14:creationId xmlns:p14="http://schemas.microsoft.com/office/powerpoint/2010/main" val="23417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869" y="5320145"/>
            <a:ext cx="11847927" cy="105294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Берем зеленую краску и рисуем водоросли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3305" b="18170"/>
          <a:stretch/>
        </p:blipFill>
        <p:spPr>
          <a:xfrm>
            <a:off x="193869" y="173367"/>
            <a:ext cx="5638895" cy="462030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7251" r="6584" b="12688"/>
          <a:stretch/>
        </p:blipFill>
        <p:spPr>
          <a:xfrm>
            <a:off x="6068292" y="180109"/>
            <a:ext cx="5973504" cy="4613564"/>
          </a:xfrm>
        </p:spPr>
      </p:pic>
    </p:spTree>
    <p:extLst>
      <p:ext uri="{BB962C8B-B14F-4D97-AF65-F5344CB8AC3E}">
        <p14:creationId xmlns:p14="http://schemas.microsoft.com/office/powerpoint/2010/main" val="32720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5126182"/>
            <a:ext cx="10662661" cy="86821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Кораллы бывают:</a:t>
            </a:r>
            <a:endParaRPr lang="ru-RU" sz="5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0" y="146516"/>
            <a:ext cx="5790119" cy="424641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46516"/>
            <a:ext cx="5825971" cy="4218109"/>
          </a:xfrm>
        </p:spPr>
      </p:pic>
    </p:spTree>
    <p:extLst>
      <p:ext uri="{BB962C8B-B14F-4D97-AF65-F5344CB8AC3E}">
        <p14:creationId xmlns:p14="http://schemas.microsoft.com/office/powerpoint/2010/main" val="96470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67745"/>
            <a:ext cx="10662661" cy="82665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Кораллы бывают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8" y="189743"/>
            <a:ext cx="5750645" cy="43129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37" y="189743"/>
            <a:ext cx="5750644" cy="4312984"/>
          </a:xfrm>
        </p:spPr>
      </p:pic>
    </p:spTree>
    <p:extLst>
      <p:ext uri="{BB962C8B-B14F-4D97-AF65-F5344CB8AC3E}">
        <p14:creationId xmlns:p14="http://schemas.microsoft.com/office/powerpoint/2010/main" val="277212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1" y="5430982"/>
            <a:ext cx="10413279" cy="563417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Теперь рисуем яркие кораллы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6" t="17647" r="8193" b="4934"/>
          <a:stretch/>
        </p:blipFill>
        <p:spPr>
          <a:xfrm>
            <a:off x="240824" y="199149"/>
            <a:ext cx="5605793" cy="42881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6288" r="3339" b="8240"/>
          <a:stretch/>
        </p:blipFill>
        <p:spPr>
          <a:xfrm rot="10800000">
            <a:off x="6026725" y="199147"/>
            <a:ext cx="5971309" cy="4288184"/>
          </a:xfrm>
        </p:spPr>
      </p:pic>
    </p:spTree>
    <p:extLst>
      <p:ext uri="{BB962C8B-B14F-4D97-AF65-F5344CB8AC3E}">
        <p14:creationId xmlns:p14="http://schemas.microsoft.com/office/powerpoint/2010/main" val="2492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4212" y="651164"/>
            <a:ext cx="3389024" cy="5343235"/>
          </a:xfrm>
        </p:spPr>
        <p:txBody>
          <a:bodyPr/>
          <a:lstStyle/>
          <a:p>
            <a:pPr algn="ctr"/>
            <a:r>
              <a:rPr lang="ru-RU" dirty="0" smtClean="0"/>
              <a:t>Рисуем рыбку. </a:t>
            </a:r>
            <a:br>
              <a:rPr lang="ru-RU" dirty="0" smtClean="0"/>
            </a:br>
            <a:r>
              <a:rPr lang="ru-RU" dirty="0" smtClean="0"/>
              <a:t>Берем яркую краску на палец, делаем туловище, хвост, плавники.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22580" r="16110" b="21290"/>
          <a:stretch/>
        </p:blipFill>
        <p:spPr>
          <a:xfrm>
            <a:off x="5112328" y="277091"/>
            <a:ext cx="6719454" cy="6317673"/>
          </a:xfrm>
        </p:spPr>
      </p:pic>
    </p:spTree>
    <p:extLst>
      <p:ext uri="{BB962C8B-B14F-4D97-AF65-F5344CB8AC3E}">
        <p14:creationId xmlns:p14="http://schemas.microsoft.com/office/powerpoint/2010/main" val="23785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565" y="4487332"/>
            <a:ext cx="11711489" cy="184419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Рисуем рыбок у кораллов, в водорослях</a:t>
            </a:r>
            <a:endParaRPr lang="ru-RU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0" b="6288"/>
          <a:stretch/>
        </p:blipFill>
        <p:spPr>
          <a:xfrm>
            <a:off x="189565" y="180109"/>
            <a:ext cx="5694011" cy="369916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7" r="4387" b="7821"/>
          <a:stretch/>
        </p:blipFill>
        <p:spPr>
          <a:xfrm>
            <a:off x="6069797" y="180109"/>
            <a:ext cx="5831257" cy="3699164"/>
          </a:xfrm>
        </p:spPr>
      </p:pic>
    </p:spTree>
    <p:extLst>
      <p:ext uri="{BB962C8B-B14F-4D97-AF65-F5344CB8AC3E}">
        <p14:creationId xmlns:p14="http://schemas.microsoft.com/office/powerpoint/2010/main" val="39799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47</Words>
  <Application>Microsoft Office PowerPoint</Application>
  <PresentationFormat>Произвольный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Сектор</vt:lpstr>
      <vt:lpstr>Подводный мир</vt:lpstr>
      <vt:lpstr>Берем краску на палец</vt:lpstr>
      <vt:lpstr>Рисуем камушки и песок</vt:lpstr>
      <vt:lpstr>Берем зеленую краску и рисуем водоросли</vt:lpstr>
      <vt:lpstr>Кораллы бывают:</vt:lpstr>
      <vt:lpstr>Кораллы бывают</vt:lpstr>
      <vt:lpstr>Теперь рисуем яркие кораллы</vt:lpstr>
      <vt:lpstr>Рисуем рыбку.  Берем яркую краску на палец, делаем туловище, хвост, плавники.</vt:lpstr>
      <vt:lpstr>Рисуем рыбок у кораллов, в водорослях</vt:lpstr>
      <vt:lpstr>Рисуем глазки у рыбок с помощью кисти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Юлия Григорьева</dc:creator>
  <cp:lastModifiedBy>Юлия</cp:lastModifiedBy>
  <cp:revision>6</cp:revision>
  <dcterms:created xsi:type="dcterms:W3CDTF">2014-11-30T12:36:29Z</dcterms:created>
  <dcterms:modified xsi:type="dcterms:W3CDTF">2020-02-02T13:44:39Z</dcterms:modified>
</cp:coreProperties>
</file>