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272" r:id="rId4"/>
    <p:sldId id="257" r:id="rId5"/>
    <p:sldId id="273" r:id="rId6"/>
    <p:sldId id="258" r:id="rId7"/>
    <p:sldId id="274" r:id="rId8"/>
    <p:sldId id="261" r:id="rId9"/>
    <p:sldId id="275" r:id="rId10"/>
    <p:sldId id="260" r:id="rId11"/>
    <p:sldId id="276" r:id="rId12"/>
    <p:sldId id="266" r:id="rId13"/>
    <p:sldId id="277" r:id="rId14"/>
    <p:sldId id="262" r:id="rId15"/>
    <p:sldId id="278" r:id="rId16"/>
    <p:sldId id="263" r:id="rId17"/>
    <p:sldId id="279" r:id="rId18"/>
    <p:sldId id="265" r:id="rId19"/>
    <p:sldId id="280" r:id="rId20"/>
    <p:sldId id="264" r:id="rId21"/>
    <p:sldId id="282" r:id="rId22"/>
    <p:sldId id="267" r:id="rId23"/>
    <p:sldId id="281" r:id="rId24"/>
    <p:sldId id="268" r:id="rId25"/>
    <p:sldId id="27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18" autoAdjust="0"/>
    <p:restoredTop sz="94680" autoAdjust="0"/>
  </p:normalViewPr>
  <p:slideViewPr>
    <p:cSldViewPr>
      <p:cViewPr>
        <p:scale>
          <a:sx n="82" d="100"/>
          <a:sy n="82" d="100"/>
        </p:scale>
        <p:origin x="-1747" y="-1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3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6655C942-BA2A-4B81-9A6D-0A6F0A1E2470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FF0B6DC-0F5D-4EE1-A164-CBDD0A689A0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C942-BA2A-4B81-9A6D-0A6F0A1E2470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B6DC-0F5D-4EE1-A164-CBDD0A689A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C942-BA2A-4B81-9A6D-0A6F0A1E2470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B6DC-0F5D-4EE1-A164-CBDD0A689A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C942-BA2A-4B81-9A6D-0A6F0A1E2470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B6DC-0F5D-4EE1-A164-CBDD0A689A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C942-BA2A-4B81-9A6D-0A6F0A1E2470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B6DC-0F5D-4EE1-A164-CBDD0A689A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C942-BA2A-4B81-9A6D-0A6F0A1E2470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B6DC-0F5D-4EE1-A164-CBDD0A689A0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C942-BA2A-4B81-9A6D-0A6F0A1E2470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B6DC-0F5D-4EE1-A164-CBDD0A689A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C942-BA2A-4B81-9A6D-0A6F0A1E2470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B6DC-0F5D-4EE1-A164-CBDD0A689A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C942-BA2A-4B81-9A6D-0A6F0A1E2470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B6DC-0F5D-4EE1-A164-CBDD0A689A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C942-BA2A-4B81-9A6D-0A6F0A1E2470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B6DC-0F5D-4EE1-A164-CBDD0A689A0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C942-BA2A-4B81-9A6D-0A6F0A1E2470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B6DC-0F5D-4EE1-A164-CBDD0A689A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6655C942-BA2A-4B81-9A6D-0A6F0A1E2470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FF0B6DC-0F5D-4EE1-A164-CBDD0A689A0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Лесные звери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ГБОУ школа № 657</a:t>
            </a:r>
          </a:p>
          <a:p>
            <a:r>
              <a:rPr lang="ru-RU" dirty="0"/>
              <a:t>учитель Медведева Н. 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9537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720080"/>
          </a:xfrm>
        </p:spPr>
        <p:txBody>
          <a:bodyPr/>
          <a:lstStyle/>
          <a:p>
            <a:r>
              <a:rPr lang="ru-RU" dirty="0" smtClean="0"/>
              <a:t>МЕДВЕДЬ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403975" cy="493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869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Стройный, быстрый</a:t>
            </a:r>
          </a:p>
          <a:p>
            <a:r>
              <a:rPr lang="ru-RU" dirty="0"/>
              <a:t>Рога ветвисты.</a:t>
            </a:r>
          </a:p>
          <a:p>
            <a:r>
              <a:rPr lang="ru-RU" dirty="0"/>
              <a:t>Скачет по лесу весь день</a:t>
            </a:r>
          </a:p>
          <a:p>
            <a:r>
              <a:rPr lang="ru-RU" dirty="0"/>
              <a:t>Называется…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095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7024744" cy="720080"/>
          </a:xfrm>
        </p:spPr>
        <p:txBody>
          <a:bodyPr/>
          <a:lstStyle/>
          <a:p>
            <a:r>
              <a:rPr lang="ru-RU" dirty="0" smtClean="0"/>
              <a:t>ОЛЕНЬ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7506"/>
            <a:ext cx="7415055" cy="49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586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Трав копытами касаясь,</a:t>
            </a:r>
          </a:p>
          <a:p>
            <a:r>
              <a:rPr lang="ru-RU" dirty="0"/>
              <a:t>Ходит по лесу красавец,</a:t>
            </a:r>
          </a:p>
          <a:p>
            <a:r>
              <a:rPr lang="ru-RU" dirty="0"/>
              <a:t>Ходит смело и легко,</a:t>
            </a:r>
          </a:p>
          <a:p>
            <a:r>
              <a:rPr lang="ru-RU" dirty="0"/>
              <a:t>Рога раскинув широко.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2571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792088"/>
          </a:xfrm>
        </p:spPr>
        <p:txBody>
          <a:bodyPr/>
          <a:lstStyle/>
          <a:p>
            <a:r>
              <a:rPr lang="ru-RU" dirty="0" smtClean="0"/>
              <a:t>ЛОСЬ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3"/>
            <a:ext cx="7218094" cy="492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930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На </a:t>
            </a:r>
            <a:r>
              <a:rPr lang="ru-RU" dirty="0" smtClean="0"/>
              <a:t>собаку он </a:t>
            </a:r>
            <a:r>
              <a:rPr lang="ru-RU" dirty="0"/>
              <a:t>похож.</a:t>
            </a:r>
          </a:p>
          <a:p>
            <a:r>
              <a:rPr lang="ru-RU" dirty="0"/>
              <a:t>Что ни зуб, то острый нож!</a:t>
            </a:r>
          </a:p>
          <a:p>
            <a:r>
              <a:rPr lang="ru-RU" dirty="0"/>
              <a:t>Он бежит, оскалив пасть,</a:t>
            </a:r>
          </a:p>
          <a:p>
            <a:r>
              <a:rPr lang="ru-RU" dirty="0"/>
              <a:t>На овцу готов напасть.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965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864096"/>
          </a:xfrm>
        </p:spPr>
        <p:txBody>
          <a:bodyPr/>
          <a:lstStyle/>
          <a:p>
            <a:r>
              <a:rPr lang="ru-RU" dirty="0" smtClean="0"/>
              <a:t>ВОЛК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08475"/>
            <a:ext cx="7286104" cy="485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590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Хвост пушистый</a:t>
            </a:r>
            <a:r>
              <a:rPr lang="ru-RU" dirty="0" smtClean="0"/>
              <a:t>,</a:t>
            </a:r>
          </a:p>
          <a:p>
            <a:r>
              <a:rPr lang="ru-RU" dirty="0" smtClean="0"/>
              <a:t>Мех </a:t>
            </a:r>
            <a:r>
              <a:rPr lang="ru-RU" dirty="0"/>
              <a:t>золотистый</a:t>
            </a:r>
            <a:r>
              <a:rPr lang="ru-RU" dirty="0" smtClean="0"/>
              <a:t>,</a:t>
            </a:r>
          </a:p>
          <a:p>
            <a:r>
              <a:rPr lang="ru-RU" dirty="0" smtClean="0"/>
              <a:t>В </a:t>
            </a:r>
            <a:r>
              <a:rPr lang="ru-RU" dirty="0"/>
              <a:t>лесу </a:t>
            </a:r>
            <a:r>
              <a:rPr lang="ru-RU" dirty="0" smtClean="0"/>
              <a:t>живет,</a:t>
            </a:r>
          </a:p>
          <a:p>
            <a:r>
              <a:rPr lang="ru-RU" dirty="0" smtClean="0"/>
              <a:t>В </a:t>
            </a:r>
            <a:r>
              <a:rPr lang="ru-RU" dirty="0"/>
              <a:t>деревне кур крадет.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441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720080"/>
          </a:xfrm>
        </p:spPr>
        <p:txBody>
          <a:bodyPr/>
          <a:lstStyle/>
          <a:p>
            <a:r>
              <a:rPr lang="ru-RU" dirty="0" smtClean="0"/>
              <a:t>ЛИСА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77568"/>
            <a:ext cx="7032104" cy="499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234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Веток </a:t>
            </a:r>
            <a:r>
              <a:rPr lang="ru-RU" dirty="0" smtClean="0"/>
              <a:t>хруст то </a:t>
            </a:r>
            <a:r>
              <a:rPr lang="ru-RU" dirty="0"/>
              <a:t>тут, то там.</a:t>
            </a:r>
          </a:p>
          <a:p>
            <a:r>
              <a:rPr lang="ru-RU" dirty="0"/>
              <a:t>Ищет желуди…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2958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9628" y="692696"/>
            <a:ext cx="7024744" cy="720080"/>
          </a:xfrm>
        </p:spPr>
        <p:txBody>
          <a:bodyPr>
            <a:normAutofit/>
          </a:bodyPr>
          <a:lstStyle/>
          <a:p>
            <a:r>
              <a:rPr lang="ru-RU" dirty="0" smtClean="0"/>
              <a:t>КТО ЖИВЁТ В ЛЕСУ?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74" y="1412776"/>
            <a:ext cx="8080852" cy="505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69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720080"/>
          </a:xfrm>
        </p:spPr>
        <p:txBody>
          <a:bodyPr/>
          <a:lstStyle/>
          <a:p>
            <a:r>
              <a:rPr lang="ru-RU" dirty="0" smtClean="0"/>
              <a:t>КАБАН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93540"/>
            <a:ext cx="7720135" cy="487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04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Кто пушистый у </a:t>
            </a:r>
            <a:r>
              <a:rPr lang="ru-RU" dirty="0" smtClean="0"/>
              <a:t>воды</a:t>
            </a:r>
          </a:p>
          <a:p>
            <a:r>
              <a:rPr lang="ru-RU" dirty="0" smtClean="0"/>
              <a:t>Моет </a:t>
            </a:r>
            <a:r>
              <a:rPr lang="ru-RU" dirty="0"/>
              <a:t>сладкие </a:t>
            </a:r>
            <a:r>
              <a:rPr lang="ru-RU" dirty="0" smtClean="0"/>
              <a:t>плоды?</a:t>
            </a:r>
          </a:p>
          <a:p>
            <a:r>
              <a:rPr lang="ru-RU" dirty="0" smtClean="0"/>
              <a:t>Прежде</a:t>
            </a:r>
            <a:r>
              <a:rPr lang="ru-RU" dirty="0"/>
              <a:t>, чем отправить в </a:t>
            </a:r>
            <a:r>
              <a:rPr lang="ru-RU" dirty="0" smtClean="0"/>
              <a:t>рот,</a:t>
            </a:r>
          </a:p>
          <a:p>
            <a:r>
              <a:rPr lang="ru-RU" dirty="0" err="1" smtClean="0"/>
              <a:t>Полоскает</a:t>
            </a:r>
            <a:r>
              <a:rPr lang="ru-RU" dirty="0" smtClean="0"/>
              <a:t> </a:t>
            </a:r>
            <a:r>
              <a:rPr lang="ru-RU" dirty="0"/>
              <a:t>их…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0672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792088"/>
          </a:xfrm>
        </p:spPr>
        <p:txBody>
          <a:bodyPr/>
          <a:lstStyle/>
          <a:p>
            <a:r>
              <a:rPr lang="ru-RU" dirty="0" smtClean="0"/>
              <a:t>ЕНОТ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https://avatars.mds.yandex.net/get-pdb/901820/1fafeb23-712d-40bb-a243-9cf12666b619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150596" cy="476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168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Меньше тигра, больше </a:t>
            </a:r>
            <a:r>
              <a:rPr lang="ru-RU" dirty="0" smtClean="0"/>
              <a:t>кошки,</a:t>
            </a:r>
          </a:p>
          <a:p>
            <a:r>
              <a:rPr lang="ru-RU" dirty="0" smtClean="0"/>
              <a:t>Над </a:t>
            </a:r>
            <a:r>
              <a:rPr lang="ru-RU" dirty="0"/>
              <a:t>ушами – </a:t>
            </a:r>
            <a:r>
              <a:rPr lang="ru-RU" dirty="0" smtClean="0"/>
              <a:t>кисти-рожки.</a:t>
            </a:r>
          </a:p>
          <a:p>
            <a:r>
              <a:rPr lang="ru-RU" dirty="0" smtClean="0"/>
              <a:t>С </a:t>
            </a:r>
            <a:r>
              <a:rPr lang="ru-RU" dirty="0"/>
              <a:t>виду кроток, но не </a:t>
            </a:r>
            <a:r>
              <a:rPr lang="ru-RU" dirty="0" smtClean="0"/>
              <a:t>верь:</a:t>
            </a:r>
          </a:p>
          <a:p>
            <a:r>
              <a:rPr lang="ru-RU" dirty="0" smtClean="0"/>
              <a:t>Страшен </a:t>
            </a:r>
            <a:r>
              <a:rPr lang="ru-RU" dirty="0"/>
              <a:t>в гневе этот зверь!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114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792088"/>
          </a:xfrm>
        </p:spPr>
        <p:txBody>
          <a:bodyPr/>
          <a:lstStyle/>
          <a:p>
            <a:r>
              <a:rPr lang="ru-RU" dirty="0" smtClean="0"/>
              <a:t>РЫСЬ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355777" cy="490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98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692696"/>
            <a:ext cx="7847657" cy="18002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Какое лесное животное тебе понравилось больше всего?</a:t>
            </a:r>
            <a:br>
              <a:rPr lang="ru-RU" sz="3200" dirty="0" smtClean="0"/>
            </a:br>
            <a:r>
              <a:rPr lang="ru-RU" sz="3200" dirty="0" smtClean="0"/>
              <a:t>Давай раскрасим его!</a:t>
            </a:r>
            <a:endParaRPr lang="ru-RU" sz="32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828" y="2755012"/>
            <a:ext cx="1367219" cy="153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455" y="5257027"/>
            <a:ext cx="1663353" cy="116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https://im0-tub-ru.yandex.net/i?id=d6d9f8dbde540ae22d5daf95665b28ad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162" y="5218475"/>
            <a:ext cx="1732892" cy="122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 descr="http://i.mycdn.me/i?r=AzEPZsRbOZEKgBhR0XGMT1RkHMS4ajXJ9mqIoCfXdLrcg6aKTM5SRkZCeTgDn6uOy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42" y="5157192"/>
            <a:ext cx="1761365" cy="124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862" y="5257027"/>
            <a:ext cx="1619318" cy="114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20" y="5319887"/>
            <a:ext cx="1664068" cy="112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66" y="2780928"/>
            <a:ext cx="1365466" cy="180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/>
          <a:stretch/>
        </p:blipFill>
        <p:spPr bwMode="auto">
          <a:xfrm>
            <a:off x="5888919" y="2826784"/>
            <a:ext cx="1484683" cy="176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8" descr="http://vraskraske.ru/images/zhivotnye/kaban/raskraski-kaban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55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89" y="3430686"/>
            <a:ext cx="1312095" cy="174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1" descr="http://vraskraske.ru/images/zhivotnye/kaban/raskraski-kaban-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58" name="Picture 2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0" t="15200" r="45607" b="18543"/>
          <a:stretch/>
        </p:blipFill>
        <p:spPr bwMode="auto">
          <a:xfrm>
            <a:off x="1846195" y="3430686"/>
            <a:ext cx="1336123" cy="1782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3" r="4284"/>
          <a:stretch/>
        </p:blipFill>
        <p:spPr bwMode="auto">
          <a:xfrm>
            <a:off x="4500048" y="3350964"/>
            <a:ext cx="156603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44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Юркий маленький зверек</a:t>
            </a:r>
          </a:p>
          <a:p>
            <a:r>
              <a:rPr lang="ru-RU" dirty="0"/>
              <a:t>По деревьям прыг да скок</a:t>
            </a:r>
          </a:p>
        </p:txBody>
      </p:sp>
    </p:spTree>
    <p:extLst>
      <p:ext uri="{BB962C8B-B14F-4D97-AF65-F5344CB8AC3E}">
        <p14:creationId xmlns:p14="http://schemas.microsoft.com/office/powerpoint/2010/main" val="1659479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024744" cy="720080"/>
          </a:xfrm>
        </p:spPr>
        <p:txBody>
          <a:bodyPr>
            <a:normAutofit/>
          </a:bodyPr>
          <a:lstStyle/>
          <a:p>
            <a:r>
              <a:rPr lang="ru-RU" dirty="0" smtClean="0"/>
              <a:t>БЕЛКА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198253" cy="479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631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Длинное ухо, комочек из пуха,</a:t>
            </a:r>
          </a:p>
          <a:p>
            <a:r>
              <a:rPr lang="ru-RU" dirty="0"/>
              <a:t>Прыгает ловко, любит морковку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8136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024744" cy="792088"/>
          </a:xfrm>
        </p:spPr>
        <p:txBody>
          <a:bodyPr/>
          <a:lstStyle/>
          <a:p>
            <a:r>
              <a:rPr lang="ru-RU" dirty="0" smtClean="0"/>
              <a:t>ЗАЯЦ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00" y="1844824"/>
            <a:ext cx="6777317" cy="35089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37973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12" y="2193516"/>
            <a:ext cx="4115296" cy="308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030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Добродушен, деловит,</a:t>
            </a:r>
          </a:p>
          <a:p>
            <a:r>
              <a:rPr lang="ru-RU" dirty="0"/>
              <a:t>Весь иголками покрыт.</a:t>
            </a:r>
          </a:p>
          <a:p>
            <a:r>
              <a:rPr lang="ru-RU" dirty="0"/>
              <a:t>Слышишь топот шустрых ножек?</a:t>
            </a:r>
          </a:p>
          <a:p>
            <a:r>
              <a:rPr lang="ru-RU" dirty="0"/>
              <a:t>Это ваш приятель…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7665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936104"/>
          </a:xfrm>
        </p:spPr>
        <p:txBody>
          <a:bodyPr/>
          <a:lstStyle/>
          <a:p>
            <a:r>
              <a:rPr lang="ru-RU" dirty="0" smtClean="0"/>
              <a:t>ЁЖИК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7320195" cy="457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799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Он всю зиму в шубе спал,</a:t>
            </a:r>
          </a:p>
          <a:p>
            <a:r>
              <a:rPr lang="ru-RU" dirty="0"/>
              <a:t>Лапу бурую сосал,</a:t>
            </a:r>
          </a:p>
          <a:p>
            <a:r>
              <a:rPr lang="ru-RU" dirty="0"/>
              <a:t>А проснувшись, стал реветь.</a:t>
            </a:r>
          </a:p>
          <a:p>
            <a:r>
              <a:rPr lang="ru-RU" dirty="0"/>
              <a:t>Это зверь </a:t>
            </a:r>
            <a:r>
              <a:rPr lang="ru-RU" dirty="0" smtClean="0"/>
              <a:t>лесной…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67985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310</TotalTime>
  <Words>218</Words>
  <Application>Microsoft Office PowerPoint</Application>
  <PresentationFormat>Экран (4:3)</PresentationFormat>
  <Paragraphs>54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Остин</vt:lpstr>
      <vt:lpstr>Лесные звери</vt:lpstr>
      <vt:lpstr>КТО ЖИВЁТ В ЛЕСУ?</vt:lpstr>
      <vt:lpstr>Презентация PowerPoint</vt:lpstr>
      <vt:lpstr>БЕЛКА</vt:lpstr>
      <vt:lpstr>Презентация PowerPoint</vt:lpstr>
      <vt:lpstr>ЗАЯЦ</vt:lpstr>
      <vt:lpstr>Презентация PowerPoint</vt:lpstr>
      <vt:lpstr>ЁЖИК</vt:lpstr>
      <vt:lpstr>Презентация PowerPoint</vt:lpstr>
      <vt:lpstr>МЕДВЕДЬ</vt:lpstr>
      <vt:lpstr>Презентация PowerPoint</vt:lpstr>
      <vt:lpstr>ОЛЕНЬ</vt:lpstr>
      <vt:lpstr>Презентация PowerPoint</vt:lpstr>
      <vt:lpstr>ЛОСЬ</vt:lpstr>
      <vt:lpstr>Презентация PowerPoint</vt:lpstr>
      <vt:lpstr>ВОЛК</vt:lpstr>
      <vt:lpstr>Презентация PowerPoint</vt:lpstr>
      <vt:lpstr>ЛИСА</vt:lpstr>
      <vt:lpstr>Презентация PowerPoint</vt:lpstr>
      <vt:lpstr>КАБАН</vt:lpstr>
      <vt:lpstr>Презентация PowerPoint</vt:lpstr>
      <vt:lpstr>ЕНОТ</vt:lpstr>
      <vt:lpstr>Презентация PowerPoint</vt:lpstr>
      <vt:lpstr>РЫСЬ</vt:lpstr>
      <vt:lpstr>Какое лесное животное тебе понравилось больше всего? Давай раскрасим его!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Роман</dc:creator>
  <cp:lastModifiedBy>Роман</cp:lastModifiedBy>
  <cp:revision>16</cp:revision>
  <dcterms:created xsi:type="dcterms:W3CDTF">2020-02-04T16:36:13Z</dcterms:created>
  <dcterms:modified xsi:type="dcterms:W3CDTF">2020-08-13T15:30:41Z</dcterms:modified>
</cp:coreProperties>
</file>