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ukoshko.net/" TargetMode="External"/><Relationship Id="rId2" Type="http://schemas.openxmlformats.org/officeDocument/2006/relationships/hyperlink" Target="http://miniskazk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s://yandex.ru/imag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815480"/>
          </a:xfrm>
        </p:spPr>
        <p:txBody>
          <a:bodyPr/>
          <a:lstStyle/>
          <a:p>
            <a:r>
              <a:rPr lang="ru-RU" dirty="0" smtClean="0"/>
              <a:t>ЦИРК</a:t>
            </a:r>
            <a:br>
              <a:rPr lang="ru-RU" dirty="0" smtClean="0"/>
            </a:br>
            <a:r>
              <a:rPr lang="ru-RU" dirty="0" smtClean="0"/>
              <a:t>С.Я. Маршак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996952"/>
            <a:ext cx="5114778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ГБОУ школа № 657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Галактионова Н.С.</a:t>
            </a:r>
          </a:p>
          <a:p>
            <a:r>
              <a:rPr lang="ru-RU" dirty="0" smtClean="0"/>
              <a:t>2018</a:t>
            </a:r>
          </a:p>
          <a:p>
            <a:endParaRPr lang="ru-RU" dirty="0"/>
          </a:p>
        </p:txBody>
      </p:sp>
      <p:sp>
        <p:nvSpPr>
          <p:cNvPr id="13314" name="AutoShape 2" descr="https://www.vl.ru/afisha/uploads/events/9c3/2413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www.vl.ru/afisha/uploads/events/9c3/2413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www.vl.ru/afisha/uploads/events/9c3/2413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www.vl.ru/afisha/uploads/events/9c3/2413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1" name="Picture 9" descr="C:\Documents and Settings\Teacher226\Рабочий стол\0_1336b4_bc335801_orig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5845339" cy="3284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22" name="Picture 10" descr="C:\Documents and Settings\Teacher226\Рабочий стол\4meABGpXrmfD9vf3UeIu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1867768" cy="263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Documents and Settings\Teacher226\Рабочий стол\35022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488832" cy="556747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В четыре руки обезьяна</a:t>
            </a:r>
            <a:br>
              <a:rPr lang="ru-RU" dirty="0" smtClean="0"/>
            </a:br>
            <a:r>
              <a:rPr lang="ru-RU" dirty="0" smtClean="0"/>
              <a:t>Играет на фортепьяно.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Вот, кувыркаясь на седле,</a:t>
            </a:r>
            <a:br>
              <a:rPr lang="ru-RU" dirty="0" smtClean="0"/>
            </a:br>
            <a:r>
              <a:rPr lang="ru-RU" dirty="0" smtClean="0"/>
              <a:t>Несется пудель на осле.</a:t>
            </a:r>
            <a:endParaRPr lang="ru-RU" dirty="0"/>
          </a:p>
        </p:txBody>
      </p:sp>
      <p:sp>
        <p:nvSpPr>
          <p:cNvPr id="35842" name="AutoShape 2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2224088"/>
            <a:ext cx="6991350" cy="4638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3" name="Picture 3" descr="C:\Documents and Settings\Teacher226\Рабочий стол\01.-Bravo.-Pudeli-E.Komissarenko.-20.02.16.04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265868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 проволоке дама</a:t>
            </a:r>
            <a:br>
              <a:rPr lang="ru-RU" dirty="0" smtClean="0"/>
            </a:br>
            <a:r>
              <a:rPr lang="ru-RU" dirty="0" smtClean="0"/>
              <a:t>Идет, как телеграмма.</a:t>
            </a:r>
            <a:endParaRPr lang="ru-RU" dirty="0"/>
          </a:p>
        </p:txBody>
      </p:sp>
      <p:sp>
        <p:nvSpPr>
          <p:cNvPr id="36866" name="AutoShape 2" descr="&amp;Kcy;&amp;acy;&amp;rcy;&amp;tcy;&amp;icy;&amp;ncy;&amp;kcy;&amp;icy; &amp;pcy;&amp;ocy; &amp;zcy;&amp;acy;&amp;pcy;&amp;rcy;&amp;ocy;&amp;scy;&amp;ucy; &amp;acy;&amp;kcy;&amp;rcy;&amp;ocy;&amp;bcy;&amp;acy;&amp;tcy; &amp;tscy;&amp;icy;&amp;rcy;&amp;kcy; &amp;pcy;&amp;rcy;&amp;ocy;&amp;vcy;&amp;ocy;&amp;lcy;&amp;ocy;&amp;kcy;&amp;acy;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 descr="C:\Documents and Settings\Teacher226\Рабочий стол\mostugova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107242" cy="473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C:\Documents and Settings\Teacher226\Рабочий стол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1914699" cy="3721617"/>
          </a:xfrm>
          <a:prstGeom prst="rect">
            <a:avLst/>
          </a:prstGeom>
          <a:noFill/>
        </p:spPr>
      </p:pic>
      <p:pic>
        <p:nvPicPr>
          <p:cNvPr id="37890" name="Picture 2" descr="C:\Documents and Settings\Teacher226\Рабочий стол\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3600450" cy="4572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7239000" cy="638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Зайцы, соболи и белки</a:t>
            </a:r>
            <a:br>
              <a:rPr lang="ru-RU" dirty="0" smtClean="0"/>
            </a:br>
            <a:r>
              <a:rPr lang="ru-RU" dirty="0" smtClean="0"/>
              <a:t>Бьют в литавры и тарелки.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Машет палочкой пингвин,</a:t>
            </a:r>
            <a:br>
              <a:rPr lang="ru-RU" dirty="0" smtClean="0"/>
            </a:br>
            <a:r>
              <a:rPr lang="ru-RU" dirty="0" smtClean="0"/>
              <a:t>Гражданин полярных льдин.</a:t>
            </a:r>
          </a:p>
          <a:p>
            <a:pPr algn="ctr">
              <a:buNone/>
            </a:pPr>
            <a:r>
              <a:rPr lang="ru-RU" dirty="0" smtClean="0"/>
              <a:t>В черный фрак пингвин одет,</a:t>
            </a:r>
            <a:br>
              <a:rPr lang="ru-RU" dirty="0" smtClean="0"/>
            </a:br>
            <a:r>
              <a:rPr lang="ru-RU" dirty="0" smtClean="0"/>
              <a:t>В белый галстук и жилет.</a:t>
            </a:r>
          </a:p>
          <a:p>
            <a:pPr algn="ctr">
              <a:buNone/>
            </a:pPr>
            <a:r>
              <a:rPr lang="ru-RU" dirty="0" smtClean="0"/>
              <a:t>С двух сторон ему еноты</a:t>
            </a:r>
            <a:br>
              <a:rPr lang="ru-RU" dirty="0" smtClean="0"/>
            </a:br>
            <a:r>
              <a:rPr lang="ru-RU" dirty="0" smtClean="0"/>
              <a:t>Перелистывают ноты.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7892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988840"/>
            <a:ext cx="3360837" cy="1828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зубах висит гимнаст,</a:t>
            </a:r>
            <a:br>
              <a:rPr lang="ru-RU" dirty="0" smtClean="0"/>
            </a:br>
            <a:r>
              <a:rPr lang="ru-RU" dirty="0" smtClean="0"/>
              <a:t>До чего же он зубаст!</a:t>
            </a:r>
          </a:p>
          <a:p>
            <a:pPr>
              <a:buNone/>
            </a:pPr>
            <a:r>
              <a:rPr lang="ru-RU" dirty="0" smtClean="0"/>
              <a:t>Вот такому бы гимнасту</a:t>
            </a:r>
            <a:br>
              <a:rPr lang="ru-RU" dirty="0" smtClean="0"/>
            </a:br>
            <a:r>
              <a:rPr lang="ru-RU" dirty="0" smtClean="0"/>
              <a:t>Продавать зубную пасту!</a:t>
            </a:r>
          </a:p>
          <a:p>
            <a:endParaRPr lang="ru-RU" dirty="0"/>
          </a:p>
        </p:txBody>
      </p:sp>
      <p:sp>
        <p:nvSpPr>
          <p:cNvPr id="38914" name="AutoShape 2" descr="&amp;Kcy;&amp;acy;&amp;rcy;&amp;tcy;&amp;icy;&amp;ncy;&amp;kcy;&amp;icy; &amp;pcy;&amp;ocy; &amp;zcy;&amp;acy;&amp;pcy;&amp;rcy;&amp;ocy;&amp;scy;&amp;ucy; &amp;gcy;&amp;icy;&amp;mcy;&amp;ncy;&amp;acy;&amp;scy;&amp;tcy; &amp;dcy;&amp;iecy;&amp;rcy;&amp;zhcy;&amp;icy;&amp;tcy;&amp;scy;&amp;yacy; &amp;ncy;&amp;acy; &amp;zcy;&amp;ucy;&amp;bcy;&amp;acy;&amp;khcy; &amp;tscy;&amp;icy;&amp;rcy;&amp;kcy;"/>
          <p:cNvSpPr>
            <a:spLocks noChangeAspect="1" noChangeArrowheads="1"/>
          </p:cNvSpPr>
          <p:nvPr/>
        </p:nvSpPr>
        <p:spPr bwMode="auto">
          <a:xfrm>
            <a:off x="155575" y="-1828800"/>
            <a:ext cx="27336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C:\Documents and Settings\Teacher226\Рабочий стол\00000001_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3453755" cy="48135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8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216263" cy="2768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C:\Documents and Settings\Teacher226\Рабочий стол\1ultimate_wh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3966508" cy="275523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7239000" cy="48463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Мамзель Фрикасе</a:t>
            </a:r>
          </a:p>
          <a:p>
            <a:pPr>
              <a:buNone/>
            </a:pPr>
            <a:r>
              <a:rPr lang="ru-RU" dirty="0" smtClean="0"/>
              <a:t>На одном колесе.</a:t>
            </a:r>
            <a:endParaRPr lang="ru-RU" dirty="0"/>
          </a:p>
        </p:txBody>
      </p:sp>
      <p:sp>
        <p:nvSpPr>
          <p:cNvPr id="39938" name="AutoShape 2" descr="&amp;Kcy;&amp;acy;&amp;rcy;&amp;tcy;&amp;icy;&amp;ncy;&amp;kcy;&amp;icy; &amp;pcy;&amp;ocy; &amp;zcy;&amp;acy;&amp;pcy;&amp;rcy;&amp;ocy;&amp;scy;&amp;ucy; &amp;ncy;&amp;acy; &amp;ocy;&amp;dcy;&amp;ncy;&amp;ocy;&amp;mcy; &amp;kcy;&amp;ocy;&amp;lcy;&amp;iecy;&amp;scy;&amp;iecy; &amp;tscy;&amp;icy;&amp;rcy;&amp;kcy;"/>
          <p:cNvSpPr>
            <a:spLocks noChangeAspect="1" noChangeArrowheads="1"/>
          </p:cNvSpPr>
          <p:nvPr/>
        </p:nvSpPr>
        <p:spPr bwMode="auto">
          <a:xfrm>
            <a:off x="155575" y="-1165225"/>
            <a:ext cx="16192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&amp;Kcy;&amp;acy;&amp;rcy;&amp;tcy;&amp;icy;&amp;ncy;&amp;kcy;&amp;icy; &amp;pcy;&amp;ocy; &amp;zcy;&amp;acy;&amp;pcy;&amp;rcy;&amp;ocy;&amp;scy;&amp;ucy; &amp;ncy;&amp;acy; &amp;ocy;&amp;dcy;&amp;ncy;&amp;ocy;&amp;mcy; &amp;kcy;&amp;ocy;&amp;lcy;&amp;iecy;&amp;scy;&amp;iecy; &amp;tscy;&amp;icy;&amp;rcy;&amp;kcy;"/>
          <p:cNvSpPr>
            <a:spLocks noChangeAspect="1" noChangeArrowheads="1"/>
          </p:cNvSpPr>
          <p:nvPr/>
        </p:nvSpPr>
        <p:spPr bwMode="auto">
          <a:xfrm>
            <a:off x="155575" y="-1165225"/>
            <a:ext cx="16192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&amp;Kcy;&amp;acy;&amp;rcy;&amp;tcy;&amp;icy;&amp;ncy;&amp;kcy;&amp;icy; &amp;pcy;&amp;ocy; &amp;zcy;&amp;acy;&amp;pcy;&amp;rcy;&amp;ocy;&amp;scy;&amp;ucy; &amp;ncy;&amp;acy; &amp;ocy;&amp;dcy;&amp;ncy;&amp;ocy;&amp;mcy; &amp;kcy;&amp;ocy;&amp;lcy;&amp;iecy;&amp;scy;&amp;iecy; &amp;tscy;&amp;icy;&amp;rcy;&amp;kcy;"/>
          <p:cNvSpPr>
            <a:spLocks noChangeAspect="1" noChangeArrowheads="1"/>
          </p:cNvSpPr>
          <p:nvPr/>
        </p:nvSpPr>
        <p:spPr bwMode="auto">
          <a:xfrm>
            <a:off x="155575" y="-1165225"/>
            <a:ext cx="16192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&amp;Kcy;&amp;acy;&amp;rcy;&amp;tcy;&amp;icy;&amp;ncy;&amp;kcy;&amp;icy; &amp;pcy;&amp;ocy; &amp;zcy;&amp;acy;&amp;pcy;&amp;rcy;&amp;ocy;&amp;scy;&amp;ucy; &amp;ncy;&amp;acy; &amp;ocy;&amp;dcy;&amp;ncy;&amp;ocy;&amp;mcy; &amp;kcy;&amp;ocy;&amp;lcy;&amp;iecy;&amp;scy;&amp;iecy; &amp;tscy;&amp;icy;&amp;rcy;&amp;kcy;"/>
          <p:cNvSpPr>
            <a:spLocks noChangeAspect="1" noChangeArrowheads="1"/>
          </p:cNvSpPr>
          <p:nvPr/>
        </p:nvSpPr>
        <p:spPr bwMode="auto">
          <a:xfrm>
            <a:off x="155575" y="-1165225"/>
            <a:ext cx="16192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5" name="Picture 9" descr="C:\Documents and Settings\Teacher226\Рабочий стол\170px-Freestyle_unicycling_4785234885_4ec8ea2e22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60" y="269268"/>
            <a:ext cx="4074707" cy="6112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Ухитрились люди в цирке</a:t>
            </a:r>
            <a:br>
              <a:rPr lang="ru-RU" dirty="0" smtClean="0"/>
            </a:br>
            <a:r>
              <a:rPr lang="ru-RU" dirty="0" smtClean="0"/>
              <a:t>Обучить медведя стирке.</a:t>
            </a:r>
            <a:br>
              <a:rPr lang="ru-RU" dirty="0" smtClean="0"/>
            </a:br>
            <a:r>
              <a:rPr lang="ru-RU" dirty="0" smtClean="0"/>
              <a:t>А морскую черепаху -</a:t>
            </a:r>
            <a:br>
              <a:rPr lang="ru-RU" dirty="0" smtClean="0"/>
            </a:br>
            <a:r>
              <a:rPr lang="ru-RU" dirty="0" smtClean="0"/>
              <a:t>Гладить мытую рубаху.</a:t>
            </a:r>
            <a:endParaRPr lang="ru-RU" dirty="0"/>
          </a:p>
        </p:txBody>
      </p:sp>
      <p:pic>
        <p:nvPicPr>
          <p:cNvPr id="40962" name="Picture 2" descr="C:\Documents and Settings\Teacher226\Рабочий стол\9c81259b9d89704d1f592cd49c9412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6096001" cy="4067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Вот слон, индийский гастролер,</a:t>
            </a:r>
            <a:br>
              <a:rPr lang="ru-RU" dirty="0" smtClean="0"/>
            </a:br>
            <a:r>
              <a:rPr lang="ru-RU" dirty="0" smtClean="0"/>
              <a:t>Канатоходец и жонглер.</a:t>
            </a:r>
          </a:p>
          <a:p>
            <a:pPr algn="ctr">
              <a:buNone/>
            </a:pPr>
            <a:r>
              <a:rPr lang="ru-RU" dirty="0" smtClean="0"/>
              <a:t>   Подбрасывает сразу</a:t>
            </a:r>
            <a:br>
              <a:rPr lang="ru-RU" dirty="0" smtClean="0"/>
            </a:br>
            <a:r>
              <a:rPr lang="ru-RU" dirty="0" smtClean="0"/>
              <a:t>И ловит он шутя</a:t>
            </a:r>
            <a:br>
              <a:rPr lang="ru-RU" dirty="0" smtClean="0"/>
            </a:br>
            <a:r>
              <a:rPr lang="ru-RU" dirty="0" smtClean="0"/>
              <a:t>Фарфоровую вазу,</a:t>
            </a:r>
            <a:br>
              <a:rPr lang="ru-RU" dirty="0" smtClean="0"/>
            </a:br>
            <a:r>
              <a:rPr lang="ru-RU" dirty="0" smtClean="0"/>
              <a:t>Две лампы и дитя.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1986" name="Picture 2" descr="C:\Documents and Settings\Teacher226\Рабочий стол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6496722" cy="3654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Белый шут и рыжий шут</a:t>
            </a:r>
            <a:br>
              <a:rPr lang="ru-RU" dirty="0" smtClean="0"/>
            </a:br>
            <a:r>
              <a:rPr lang="ru-RU" dirty="0" smtClean="0"/>
              <a:t>Разговор такой ведут:</a:t>
            </a:r>
          </a:p>
          <a:p>
            <a:pPr algn="ctr">
              <a:buNone/>
            </a:pPr>
            <a:r>
              <a:rPr lang="ru-RU" dirty="0" smtClean="0"/>
              <a:t>- Где купили вы, синьор,</a:t>
            </a:r>
            <a:br>
              <a:rPr lang="ru-RU" dirty="0" smtClean="0"/>
            </a:br>
            <a:r>
              <a:rPr lang="ru-RU" dirty="0" smtClean="0"/>
              <a:t>Этот красный помидор?</a:t>
            </a:r>
          </a:p>
          <a:p>
            <a:pPr algn="ctr">
              <a:buNone/>
            </a:pPr>
            <a:r>
              <a:rPr lang="ru-RU" dirty="0" smtClean="0"/>
              <a:t>- Вот невежливый вопрос!</a:t>
            </a:r>
            <a:br>
              <a:rPr lang="ru-RU" dirty="0" smtClean="0"/>
            </a:br>
            <a:r>
              <a:rPr lang="ru-RU" dirty="0" smtClean="0"/>
              <a:t>Это собственный мой нос.</a:t>
            </a:r>
          </a:p>
          <a:p>
            <a:endParaRPr lang="ru-RU" dirty="0"/>
          </a:p>
        </p:txBody>
      </p:sp>
      <p:pic>
        <p:nvPicPr>
          <p:cNvPr id="43010" name="Picture 2" descr="C:\Documents and Settings\Teacher226\Рабочий стол\k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4"/>
            <a:ext cx="6627863" cy="2943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7059488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Негритянка Мэри Грей -</a:t>
            </a:r>
            <a:br>
              <a:rPr lang="ru-RU" dirty="0" smtClean="0"/>
            </a:br>
            <a:r>
              <a:rPr lang="ru-RU" dirty="0" smtClean="0"/>
              <a:t>Дрессировщица зверей.</a:t>
            </a:r>
          </a:p>
          <a:p>
            <a:pPr>
              <a:buNone/>
            </a:pPr>
            <a:r>
              <a:rPr lang="ru-RU" dirty="0" smtClean="0"/>
              <a:t>Вот открылись в клетку двери.</a:t>
            </a:r>
            <a:br>
              <a:rPr lang="ru-RU" dirty="0" smtClean="0"/>
            </a:br>
            <a:r>
              <a:rPr lang="ru-RU" dirty="0" smtClean="0"/>
              <a:t>Друг за другом входят звери.</a:t>
            </a:r>
          </a:p>
          <a:p>
            <a:pPr>
              <a:buNone/>
            </a:pPr>
            <a:r>
              <a:rPr lang="ru-RU" dirty="0" smtClean="0"/>
              <a:t>Мэри щелкает хлыстом.</a:t>
            </a:r>
            <a:br>
              <a:rPr lang="ru-RU" dirty="0" smtClean="0"/>
            </a:br>
            <a:r>
              <a:rPr lang="ru-RU" dirty="0" smtClean="0"/>
              <a:t>Лев сердито бьет хвостом.</a:t>
            </a:r>
          </a:p>
          <a:p>
            <a:pPr>
              <a:buNone/>
            </a:pPr>
            <a:r>
              <a:rPr lang="ru-RU" dirty="0" smtClean="0"/>
              <a:t>Мэри спрашивает льва:</a:t>
            </a:r>
            <a:br>
              <a:rPr lang="ru-RU" dirty="0" smtClean="0"/>
            </a:br>
            <a:r>
              <a:rPr lang="ru-RU" dirty="0" smtClean="0"/>
              <a:t>- Сколько будет дважды два?</a:t>
            </a:r>
          </a:p>
          <a:p>
            <a:pPr>
              <a:buNone/>
            </a:pPr>
            <a:r>
              <a:rPr lang="ru-RU" dirty="0" smtClean="0"/>
              <a:t>Лев несет четыре гири.</a:t>
            </a:r>
            <a:br>
              <a:rPr lang="ru-RU" dirty="0" smtClean="0"/>
            </a:br>
            <a:r>
              <a:rPr lang="ru-RU" dirty="0" smtClean="0"/>
              <a:t>Значит, дважды два - четыре!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4034" name="Picture 2" descr="C:\Documents and Settings\Teacher226\Рабочий стол\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336" y="1124745"/>
            <a:ext cx="315012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Teacher226\Рабочий стол\DvagdyD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229200"/>
            <a:ext cx="3688730" cy="1239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Teacher226\Рабочий стол\post-3-132004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528507" cy="3017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7372672" cy="59790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Впервые на арене</a:t>
            </a:r>
            <a:br>
              <a:rPr lang="ru-RU" dirty="0" smtClean="0"/>
            </a:br>
            <a:r>
              <a:rPr lang="ru-RU" dirty="0" smtClean="0"/>
              <a:t>Для школьников Москвы -</a:t>
            </a:r>
            <a:br>
              <a:rPr lang="ru-RU" dirty="0" smtClean="0"/>
            </a:br>
            <a:r>
              <a:rPr lang="ru-RU" dirty="0" smtClean="0"/>
              <a:t>Ученые тюлени,</a:t>
            </a:r>
            <a:br>
              <a:rPr lang="ru-RU" dirty="0" smtClean="0"/>
            </a:br>
            <a:r>
              <a:rPr lang="ru-RU" dirty="0" smtClean="0"/>
              <a:t>Танцующие львы.</a:t>
            </a:r>
            <a:endParaRPr lang="ru-RU" dirty="0"/>
          </a:p>
        </p:txBody>
      </p:sp>
      <p:pic>
        <p:nvPicPr>
          <p:cNvPr id="26626" name="Picture 2" descr="C:\Documents and Settings\Teacher226\Рабочий стол\2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758390"/>
            <a:ext cx="4464496" cy="3968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C:\Documents and Settings\Teacher226\Рабочий стол\133519624_klou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78595"/>
            <a:ext cx="2080021" cy="3379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http://miniskazka.ru/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http://lukoshko.net/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https://yandex.ru/images/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5059" name="Picture 3" descr="C:\Documents and Settings\Teacher226\Рабочий стол\2413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988840"/>
            <a:ext cx="5748932" cy="457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Documents and Settings\Teacher226\Рабочий стол\9ad125b462ed2532fe35c6810a2eae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06680"/>
            <a:ext cx="3848130" cy="52873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7444680" cy="61230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Жонглеры-медвежата,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Собаки-акробаты,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C:\Documents and Settings\Teacher226\Рабочий стол\oso-del-circo-189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210190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7300664" cy="58350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Канатоходец-слон,</a:t>
            </a:r>
          </a:p>
          <a:p>
            <a:pPr>
              <a:buNone/>
            </a:pPr>
            <a:r>
              <a:rPr lang="ru-RU" dirty="0" smtClean="0"/>
              <a:t>Всемирный чемпион.</a:t>
            </a:r>
            <a:endParaRPr lang="ru-RU" dirty="0"/>
          </a:p>
        </p:txBody>
      </p:sp>
      <p:pic>
        <p:nvPicPr>
          <p:cNvPr id="28674" name="Picture 2" descr="C:\Documents and Settings\Teacher226\Рабочий стол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896544" cy="5006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&amp;Kcy;&amp;acy;&amp;rcy;&amp;tcy;&amp;icy;&amp;ncy;&amp;kcy;&amp;icy; &amp;pcy;&amp;ocy; &amp;zcy;&amp;acy;&amp;pcy;&amp;rcy;&amp;ocy;&amp;scy;&amp;ucy; &amp;scy;&amp;icy;&amp;lcy;&amp;acy;&amp;chcy;&amp;icy; &amp;tscy;&amp;icy;&amp;r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4524"/>
            <a:ext cx="6991350" cy="49434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7372672" cy="59790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Единственные в мире</a:t>
            </a:r>
            <a:br>
              <a:rPr lang="ru-RU" dirty="0" smtClean="0"/>
            </a:br>
            <a:r>
              <a:rPr lang="ru-RU" dirty="0" smtClean="0"/>
              <a:t>Атлеты-силачи</a:t>
            </a:r>
            <a:br>
              <a:rPr lang="ru-RU" dirty="0" smtClean="0"/>
            </a:br>
            <a:r>
              <a:rPr lang="ru-RU" dirty="0" smtClean="0"/>
              <a:t>Подбрасывают гири,</a:t>
            </a:r>
            <a:br>
              <a:rPr lang="ru-RU" dirty="0" smtClean="0"/>
            </a:br>
            <a:r>
              <a:rPr lang="ru-RU" dirty="0" smtClean="0"/>
              <a:t>Как детские мячи.</a:t>
            </a:r>
            <a:endParaRPr lang="ru-RU" dirty="0"/>
          </a:p>
        </p:txBody>
      </p:sp>
      <p:pic>
        <p:nvPicPr>
          <p:cNvPr id="29698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2447925" cy="244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Летающие</a:t>
            </a:r>
            <a:br>
              <a:rPr lang="ru-RU" dirty="0" smtClean="0"/>
            </a:br>
            <a:r>
              <a:rPr lang="ru-RU" dirty="0" smtClean="0"/>
              <a:t>Кони,</a:t>
            </a:r>
            <a:br>
              <a:rPr lang="ru-RU" dirty="0" smtClean="0"/>
            </a:br>
            <a:r>
              <a:rPr lang="ru-RU" dirty="0" smtClean="0"/>
              <a:t>Читающие</a:t>
            </a:r>
            <a:br>
              <a:rPr lang="ru-RU" dirty="0" smtClean="0"/>
            </a:br>
            <a:r>
              <a:rPr lang="ru-RU" dirty="0" smtClean="0"/>
              <a:t>Пони.</a:t>
            </a:r>
            <a:endParaRPr lang="ru-RU" dirty="0"/>
          </a:p>
        </p:txBody>
      </p:sp>
      <p:pic>
        <p:nvPicPr>
          <p:cNvPr id="3072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3609975" cy="541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&amp;Kcy;&amp;acy;&amp;rcy;&amp;tcy;&amp;icy;&amp;ncy;&amp;kcy;&amp;icy; &amp;pcy;&amp;ocy; &amp;zcy;&amp;acy;&amp;pcy;&amp;rcy;&amp;ocy;&amp;scy;&amp;ucy; &amp;pcy;&amp;ocy;&amp;ncy;&amp;icy; &amp;chcy;&amp;icy;&amp;tcy;&amp;acy;&amp;ie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543078" cy="2760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476672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Выход борца</a:t>
            </a:r>
            <a:br>
              <a:rPr lang="ru-RU" dirty="0" smtClean="0"/>
            </a:br>
            <a:r>
              <a:rPr lang="ru-RU" dirty="0" smtClean="0"/>
              <a:t>Ивана Огурца.</a:t>
            </a:r>
            <a:br>
              <a:rPr lang="ru-RU" dirty="0" smtClean="0"/>
            </a:br>
            <a:r>
              <a:rPr lang="ru-RU" dirty="0" smtClean="0"/>
              <a:t>Веселые сцены,</a:t>
            </a:r>
            <a:br>
              <a:rPr lang="ru-RU" dirty="0" smtClean="0"/>
            </a:br>
            <a:r>
              <a:rPr lang="ru-RU" dirty="0" smtClean="0"/>
              <a:t>Дешевые цены.</a:t>
            </a:r>
            <a:br>
              <a:rPr lang="ru-RU" dirty="0" smtClean="0"/>
            </a:br>
            <a:r>
              <a:rPr lang="ru-RU" dirty="0" smtClean="0"/>
              <a:t>Полные сборы.</a:t>
            </a:r>
            <a:br>
              <a:rPr lang="ru-RU" dirty="0" smtClean="0"/>
            </a:br>
            <a:r>
              <a:rPr lang="ru-RU" dirty="0" smtClean="0"/>
              <a:t>Огромный успех.</a:t>
            </a:r>
            <a:endParaRPr lang="ru-RU" dirty="0"/>
          </a:p>
        </p:txBody>
      </p:sp>
      <p:sp>
        <p:nvSpPr>
          <p:cNvPr id="31746" name="AutoShape 2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622425"/>
            <a:ext cx="2381250" cy="3390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622425"/>
            <a:ext cx="2381250" cy="3390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622425"/>
            <a:ext cx="2381250" cy="3390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1" name="Picture 7" descr="C:\Documents and Settings\Teacher226\Рабочий стол\The_Sandow_Trocadero_Vaudevilles,_Sandow_lifting_the_human_dumbell,_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8640"/>
            <a:ext cx="4543821" cy="6468645"/>
          </a:xfrm>
          <a:prstGeom prst="rect">
            <a:avLst/>
          </a:prstGeom>
          <a:noFill/>
        </p:spPr>
      </p:pic>
      <p:sp>
        <p:nvSpPr>
          <p:cNvPr id="31753" name="AutoShape 9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2141538"/>
            <a:ext cx="6096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5" name="AutoShape 11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2141538"/>
            <a:ext cx="6096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7" name="AutoShape 13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2141538"/>
            <a:ext cx="6096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8" name="Picture 14" descr="C:\Documents and Settings\Teacher226\Рабочий стол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3232442" cy="2368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Кресло-полтинник.</a:t>
            </a:r>
            <a:br>
              <a:rPr lang="ru-RU" dirty="0" smtClean="0"/>
            </a:br>
            <a:r>
              <a:rPr lang="ru-RU" dirty="0" smtClean="0"/>
              <a:t>Ложи</a:t>
            </a:r>
            <a:br>
              <a:rPr lang="ru-RU" dirty="0" smtClean="0"/>
            </a:br>
            <a:r>
              <a:rPr lang="ru-RU" dirty="0" smtClean="0"/>
              <a:t>Дороже.</a:t>
            </a:r>
            <a:br>
              <a:rPr lang="ru-RU" dirty="0" smtClean="0"/>
            </a:br>
            <a:r>
              <a:rPr lang="ru-RU" dirty="0" smtClean="0"/>
              <a:t>Выход обратно -</a:t>
            </a:r>
            <a:br>
              <a:rPr lang="ru-RU" dirty="0" smtClean="0"/>
            </a:br>
            <a:r>
              <a:rPr lang="ru-RU" dirty="0" smtClean="0"/>
              <a:t>Бесплатно</a:t>
            </a:r>
            <a:br>
              <a:rPr lang="ru-RU" dirty="0" smtClean="0"/>
            </a:br>
            <a:r>
              <a:rPr lang="ru-RU" dirty="0" smtClean="0"/>
              <a:t>Для всех!</a:t>
            </a:r>
            <a:endParaRPr lang="ru-RU" dirty="0"/>
          </a:p>
        </p:txBody>
      </p:sp>
      <p:pic>
        <p:nvPicPr>
          <p:cNvPr id="32770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429000"/>
            <a:ext cx="60579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&amp;Kcy;&amp;acy;&amp;rcy;&amp;tcy;&amp;icy;&amp;ncy;&amp;kcy;&amp;icy; &amp;pcy;&amp;ocy; &amp;zcy;&amp;acy;&amp;pcy;&amp;rcy;&amp;ocy;&amp;scy;&amp;ucy; &amp;tscy;&amp;icy;&amp;rcy;&amp;kcy; &amp;bcy;&amp;icy;&amp;lcy;&amp;iecy;&amp;t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2762672" cy="1210972"/>
          </a:xfrm>
          <a:prstGeom prst="rect">
            <a:avLst/>
          </a:prstGeom>
          <a:noFill/>
        </p:spPr>
      </p:pic>
      <p:pic>
        <p:nvPicPr>
          <p:cNvPr id="32776" name="Picture 8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72816"/>
            <a:ext cx="1800200" cy="1200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Начинается программа!</a:t>
            </a:r>
            <a:br>
              <a:rPr lang="ru-RU" dirty="0" smtClean="0"/>
            </a:br>
            <a:r>
              <a:rPr lang="ru-RU" dirty="0" smtClean="0"/>
              <a:t>Два ручных гиппопотама,</a:t>
            </a:r>
            <a:br>
              <a:rPr lang="ru-RU" dirty="0" smtClean="0"/>
            </a:br>
            <a:r>
              <a:rPr lang="ru-RU" dirty="0" smtClean="0"/>
              <a:t>Разделивших первый приз,</a:t>
            </a:r>
            <a:br>
              <a:rPr lang="ru-RU" dirty="0" smtClean="0"/>
            </a:br>
            <a:r>
              <a:rPr lang="ru-RU" dirty="0" smtClean="0"/>
              <a:t>Исполняют вальс-каприз.</a:t>
            </a:r>
            <a:endParaRPr lang="ru-RU" dirty="0"/>
          </a:p>
        </p:txBody>
      </p:sp>
      <p:sp>
        <p:nvSpPr>
          <p:cNvPr id="33794" name="AutoShape 2" descr="&amp;Kcy;&amp;acy;&amp;rcy;&amp;tcy;&amp;icy;&amp;ncy;&amp;kcy;&amp;icy; &amp;pcy;&amp;ocy; &amp;zcy;&amp;acy;&amp;pcy;&amp;rcy;&amp;ocy;&amp;scy;&amp;ucy; &amp;tscy;&amp;icy;&amp;rcy;&amp;kcy; &amp;gcy;&amp;icy;&amp;pcy;&amp;pcy;&amp;ocy;&amp;pcy;&amp;ocy;&amp;tcy;&amp;acy;&amp;mcy;&amp;ycy; &amp;tcy;&amp;acy;&amp;ncy;&amp;tscy;&amp;ucy;&amp;yucy;&amp;tcy;"/>
          <p:cNvSpPr>
            <a:spLocks noChangeAspect="1" noChangeArrowheads="1"/>
          </p:cNvSpPr>
          <p:nvPr/>
        </p:nvSpPr>
        <p:spPr bwMode="auto">
          <a:xfrm>
            <a:off x="155575" y="-1912938"/>
            <a:ext cx="4286250" cy="3990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Documents and Settings\Teacher226\Рабочий стол\000011k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006330" cy="466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</TotalTime>
  <Words>104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ЦИРК С.Я. Маршак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ЦИРК С.Я. Маршак</dc:title>
  <cp:lastModifiedBy>Teacher226</cp:lastModifiedBy>
  <cp:revision>31</cp:revision>
  <dcterms:modified xsi:type="dcterms:W3CDTF">2018-03-16T09:31:12Z</dcterms:modified>
</cp:coreProperties>
</file>