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D1A-5C07-46C2-8D8D-F5CB2FCF157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2073-A8B3-4333-A924-86103C23C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D1A-5C07-46C2-8D8D-F5CB2FCF157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2073-A8B3-4333-A924-86103C23C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D1A-5C07-46C2-8D8D-F5CB2FCF157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2073-A8B3-4333-A924-86103C23C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D1A-5C07-46C2-8D8D-F5CB2FCF157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2073-A8B3-4333-A924-86103C23C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D1A-5C07-46C2-8D8D-F5CB2FCF157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2073-A8B3-4333-A924-86103C23C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D1A-5C07-46C2-8D8D-F5CB2FCF157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2073-A8B3-4333-A924-86103C23C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D1A-5C07-46C2-8D8D-F5CB2FCF157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2073-A8B3-4333-A924-86103C23C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D1A-5C07-46C2-8D8D-F5CB2FCF157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2073-A8B3-4333-A924-86103C23C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D1A-5C07-46C2-8D8D-F5CB2FCF157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2073-A8B3-4333-A924-86103C23C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D1A-5C07-46C2-8D8D-F5CB2FCF157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2073-A8B3-4333-A924-86103C23C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CD1A-5C07-46C2-8D8D-F5CB2FCF157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2073-A8B3-4333-A924-86103C23C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CD1A-5C07-46C2-8D8D-F5CB2FCF157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2073-A8B3-4333-A924-86103C23C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3312367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бытового холодильника.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коррекционное занятие по СБО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657 Приморского района СПб.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Учитель: Штадлер Е.А.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холодильники 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Материалы за 21.08.2012 &quot; Rediskin.net - Самое свежее для Вас прямо с грядки!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495800" cy="34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холодильники Технологии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44279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вас дома есть холодильник? Сколько в нем отделений?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чего они предназначены?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Статьи: клеи и герметики Dow Corning и Permabon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572000" cy="391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продуктов в холодильнике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Правильное хранение продуктов в холодильнике. Обсуждение на LiveInternet - Российский Сервис Онлайн-Дневник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33670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Морозильное отделение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морозильном отделении хранят только замороженные продукты. Хранятся они сравнительно долго, во всяком случае значительно дольше, чем в холодильном. В зависимости от температурного режима морозильного отделения холодильники имеют соответствующую маркировку – звездочку. Каждая звездочка означает минус 6 градусов С. 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-6 С (*) продукты хранятся 1 – 2 недели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-12 С (**) продукты хранятся 4-6 недель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-18 С (***) продукты хранятся до 12 месяцев.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замораживания пригодны:</a:t>
            </a:r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мяса и птицы 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мясные продукты 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рыба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овощи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ягоды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фрукты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выпечка 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готовые блюда 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молочные продукты.</a:t>
            </a:r>
          </a:p>
          <a:p>
            <a:pPr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2101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замораживания непригодны: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Сметана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Майонез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Листовой салат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Редис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Редька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Чеснок </a:t>
            </a:r>
          </a:p>
          <a:p>
            <a:pPr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хранения продуктов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Загрузку продуктов в холодильник следует производить не ранее чем через час с момента подключения его к электрической сети.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размещении продуктов следует учитывать, что самая холодная зона располагается непосредственно над контейнерами для овощей и фруктов, самая теплая – на верхней полке.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Упаковывайте продукты перед помещением их в холодильник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ставить на хранение в холодильник только остуженные на воздухе продукты.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Раскладывая продукты, необходимо следить, чтобы упаковки не лежали в плотную друг к другу, так как это нарушает циркуляцию воздуха в камере.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Вспоминайте о ручке терморегулятора каждый раз. Когда температура в помещении ощутимо изменится в ту или иную сторону.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работы.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вы узнали на сегодняшнем уроке?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пригодятся ли вам в дальнейшей жизни полученные знания?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нужно знать о хранении продуктов питания?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нужно сделать любому потребителю, прежде чем приступить к эксплуатации бытовых приборов?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тетради: описать, как в вашей семье используют холодильник; записать рецепт любимого блюда, в ходе приготовления которого используется температурный режим холодильника.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132856"/>
            <a:ext cx="7772400" cy="363611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учащихся с назначением и сферой применения бытовых холодильников, с правилами пользования холодильником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научить правильному расположению продуктов в холодильном шкафу;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- расширить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знания учащихся о возможностях холодильника;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- продолжить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воспитание бережливости, рачительного отношения к бытовой технике.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04665"/>
            <a:ext cx="7772400" cy="129614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основные понятия об использовании бытового холодильника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опорных знаний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Назовите пожалуйста электрические приборы, облегчающие домашний быт человека.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Содержимое 4" descr=" (699x602, 107Kb)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412776"/>
            <a:ext cx="2130552" cy="1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 (699x613, 108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2138813" cy="18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 (699x514, 302Kb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573016"/>
            <a:ext cx="2806886" cy="206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 (698x336, 75Kb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005064"/>
            <a:ext cx="316774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 что за устройство 		изображено на слайде?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встраиваемые холодильники liebherr. - Мои фотографии - Сушилка Gefest - Персональный сайт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49057"/>
          <a:stretch>
            <a:fillRect/>
          </a:stretch>
        </p:blipFill>
        <p:spPr bwMode="auto">
          <a:xfrm>
            <a:off x="0" y="1412776"/>
            <a:ext cx="19442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Холодильники история и современность. Часть 2"/>
          <p:cNvPicPr/>
          <p:nvPr/>
        </p:nvPicPr>
        <p:blipFill>
          <a:blip r:embed="rId3" cstate="print"/>
          <a:srcRect l="22330" r="19983"/>
          <a:stretch>
            <a:fillRect/>
          </a:stretch>
        </p:blipFill>
        <p:spPr bwMode="auto">
          <a:xfrm>
            <a:off x="2123728" y="2132856"/>
            <a:ext cx="2232248" cy="309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 (627x699, 140Kb)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3888432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нового материала.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холодильник?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сооружение или аппарат для охлаждения, замораживания и хранения в холоде пищевых и других скоропортящихся продуктов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1080" y="1600200"/>
            <a:ext cx="45719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холодильника 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3178696" cy="456937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Еще совсем недавно, для хранения скоропортящихся продуктов использовали в основном традиционные средства – ледники (подземелья или погреба, где с зимы запасали лед)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www.stroy.ru/netcat_files/188/372/h_36ebbdc7bb218faf03387406603c7efa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556792"/>
            <a:ext cx="53640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холодильника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84785"/>
            <a:ext cx="2952328" cy="460851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холодильники появились в России только в 1901 году и производились они на предприятии под названием «Первое Санкт-Петербургское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ледовничество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Основателем и владельцем был Адольф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Кренцин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/>
              <a:t> </a:t>
            </a:r>
          </a:p>
          <a:p>
            <a:pPr algn="ctr"/>
            <a:endParaRPr lang="ru-RU" sz="2000" dirty="0"/>
          </a:p>
        </p:txBody>
      </p:sp>
      <p:pic>
        <p:nvPicPr>
          <p:cNvPr id="5" name="Содержимое 4" descr="Дореволюционный холодильник-ледник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20970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ечная мерзлота / &quot;MediaMag&quot; - сайт журнала о технике и стиле жизн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29523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upload.wikimedia.org/wikipedia/commons/thumb/8/8c/Isskap_front.jpg/120px-Isskap_fron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861048"/>
            <a:ext cx="20791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холодильника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http://22-91.ru/upload/images/photo/4c/b0/a78e6b0d2e2a2e7ccffc97223ed8133760953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3162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22-91.ru/upload/images/photo/01/cc/aa844b99233543f79de07669bbfa133760910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8884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холодильника </a:t>
            </a:r>
            <a:b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холодильники</a:t>
            </a:r>
            <a:endParaRPr lang="ru-RU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Как и где выбрать холодильник? - sladkowa-o- я.ру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816424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Финны превратили холодильник в произведение искусства... Факты из жизни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4711824" cy="388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382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Использование бытового холодильника.  коррекционное занятие по СБО  6 класс  ГБОУ школа № 657 Приморского района СПб.                                           Учитель: Штадлер Е.А.</vt:lpstr>
      <vt:lpstr>Задачи:  - познакомить учащихся с назначением и сферой применения бытовых холодильников, с правилами пользования холодильником; -  научить правильному расположению продуктов в холодильном шкафу;  - расширить знания учащихся о возможностях холодильника;  - продолжить воспитание бережливости, рачительного отношения к бытовой технике.  </vt:lpstr>
      <vt:lpstr>I. Актуализация опорных знаний.</vt:lpstr>
      <vt:lpstr>Как вы думаете что за устройство   изображено на слайде?</vt:lpstr>
      <vt:lpstr>II. Изучение нового материала.</vt:lpstr>
      <vt:lpstr>Из истории холодильника </vt:lpstr>
      <vt:lpstr>Из истории холодильника </vt:lpstr>
      <vt:lpstr>Из истории холодильника </vt:lpstr>
      <vt:lpstr>Из истории холодильника  Современные холодильники</vt:lpstr>
      <vt:lpstr>Современные холодильники </vt:lpstr>
      <vt:lpstr>А у вас дома есть холодильник? Сколько в нем отделений?  Для чего они предназначены?</vt:lpstr>
      <vt:lpstr>Хранение продуктов в холодильнике</vt:lpstr>
      <vt:lpstr>Морозильное отделение</vt:lpstr>
      <vt:lpstr>Для замораживания пригодны: </vt:lpstr>
      <vt:lpstr>Для замораживания непригодны:</vt:lpstr>
      <vt:lpstr>Правила хранения продуктов</vt:lpstr>
      <vt:lpstr>Подведение итогов работы.</vt:lpstr>
      <vt:lpstr>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бытового холодильника.  (коррекционное занятие по СБО 6 класс)</dc:title>
  <dc:creator>Маргарита</dc:creator>
  <cp:lastModifiedBy>Tamara</cp:lastModifiedBy>
  <cp:revision>20</cp:revision>
  <dcterms:created xsi:type="dcterms:W3CDTF">2015-02-11T15:36:50Z</dcterms:created>
  <dcterms:modified xsi:type="dcterms:W3CDTF">2018-01-30T19:12:21Z</dcterms:modified>
</cp:coreProperties>
</file>