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3" r:id="rId6"/>
    <p:sldId id="274" r:id="rId7"/>
    <p:sldId id="261" r:id="rId8"/>
    <p:sldId id="262" r:id="rId9"/>
    <p:sldId id="264" r:id="rId10"/>
    <p:sldId id="265" r:id="rId11"/>
    <p:sldId id="266" r:id="rId12"/>
    <p:sldId id="267" r:id="rId13"/>
    <p:sldId id="260" r:id="rId14"/>
    <p:sldId id="268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83034-93B9-4034-A101-0B9BD8727BFE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846C6-2DA1-4E37-926C-DFD3A52867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83034-93B9-4034-A101-0B9BD8727BFE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846C6-2DA1-4E37-926C-DFD3A52867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83034-93B9-4034-A101-0B9BD8727BFE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846C6-2DA1-4E37-926C-DFD3A52867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83034-93B9-4034-A101-0B9BD8727BFE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846C6-2DA1-4E37-926C-DFD3A52867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83034-93B9-4034-A101-0B9BD8727BFE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846C6-2DA1-4E37-926C-DFD3A52867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83034-93B9-4034-A101-0B9BD8727BFE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846C6-2DA1-4E37-926C-DFD3A52867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83034-93B9-4034-A101-0B9BD8727BFE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846C6-2DA1-4E37-926C-DFD3A52867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83034-93B9-4034-A101-0B9BD8727BFE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846C6-2DA1-4E37-926C-DFD3A52867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83034-93B9-4034-A101-0B9BD8727BFE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846C6-2DA1-4E37-926C-DFD3A52867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83034-93B9-4034-A101-0B9BD8727BFE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846C6-2DA1-4E37-926C-DFD3A52867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83034-93B9-4034-A101-0B9BD8727BFE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846C6-2DA1-4E37-926C-DFD3A52867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83034-93B9-4034-A101-0B9BD8727BFE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846C6-2DA1-4E37-926C-DFD3A52867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Downloads\deti-online.com_-_ulybka.mp3" TargetMode="Externa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Downloads\nastoyashiy_drug.mp3" TargetMode="Externa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 rot="10800000" flipV="1">
            <a:off x="457200" y="4293096"/>
            <a:ext cx="8229600" cy="2088232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tx2"/>
                </a:solidFill>
              </a:rPr>
              <a:t>«Формирование нравственных представлений о дружбе и </a:t>
            </a:r>
            <a:r>
              <a:rPr lang="ru-RU" sz="3600" b="1" dirty="0" smtClean="0">
                <a:solidFill>
                  <a:schemeClr val="tx2"/>
                </a:solidFill>
              </a:rPr>
              <a:t>взаимопомощи»</a:t>
            </a:r>
            <a:br>
              <a:rPr lang="ru-RU" sz="3600" b="1" dirty="0" smtClean="0">
                <a:solidFill>
                  <a:schemeClr val="tx2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sz="1600" dirty="0" smtClean="0">
                <a:solidFill>
                  <a:schemeClr val="tx2"/>
                </a:solidFill>
              </a:rPr>
              <a:t>педагог-психолог школа № 567</a:t>
            </a:r>
            <a:br>
              <a:rPr lang="ru-RU" sz="1600" dirty="0" smtClean="0">
                <a:solidFill>
                  <a:schemeClr val="tx2"/>
                </a:solidFill>
              </a:rPr>
            </a:br>
            <a:r>
              <a:rPr lang="ru-RU" sz="1600" dirty="0" smtClean="0">
                <a:solidFill>
                  <a:schemeClr val="tx2"/>
                </a:solidFill>
              </a:rPr>
              <a:t>Самсонова Оксана Вячеславовна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4098" name="Picture 2" descr="F:\Открытые занятия\Новая папка\amici-che-ridono-nel-parco-giochi_1098-36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4650" y="332657"/>
            <a:ext cx="5962650" cy="3600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tx2"/>
                </a:solidFill>
              </a:rPr>
              <a:t>Сказка «Репка» – сказка о дружбе и взаимопомощи</a:t>
            </a:r>
            <a:endParaRPr lang="ru-RU" sz="4000" dirty="0">
              <a:solidFill>
                <a:schemeClr val="tx2"/>
              </a:solidFill>
            </a:endParaRPr>
          </a:p>
        </p:txBody>
      </p:sp>
      <p:pic>
        <p:nvPicPr>
          <p:cNvPr id="8" name="Содержимое 7" descr="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628800"/>
            <a:ext cx="7704856" cy="47525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2"/>
                </a:solidFill>
              </a:rPr>
              <a:t>Вместе любое дело спорится!</a:t>
            </a:r>
            <a:endParaRPr lang="ru-RU" sz="4000" dirty="0">
              <a:solidFill>
                <a:schemeClr val="tx2"/>
              </a:solidFill>
            </a:endParaRPr>
          </a:p>
        </p:txBody>
      </p:sp>
      <p:pic>
        <p:nvPicPr>
          <p:cNvPr id="4" name="Содержимое 3" descr="158_3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4221088"/>
            <a:ext cx="3888432" cy="23042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130635_b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4149080"/>
            <a:ext cx="4067944" cy="237626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1484784"/>
            <a:ext cx="3888432" cy="23042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i 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1484784"/>
            <a:ext cx="4032448" cy="22322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2"/>
                </a:solidFill>
              </a:rPr>
              <a:t>Делу время, а потехе час!</a:t>
            </a:r>
            <a:endParaRPr lang="ru-RU" sz="4000" dirty="0">
              <a:solidFill>
                <a:schemeClr val="tx2"/>
              </a:solidFill>
            </a:endParaRPr>
          </a:p>
        </p:txBody>
      </p:sp>
      <p:pic>
        <p:nvPicPr>
          <p:cNvPr id="6" name="Содержимое 5" descr="i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3" y="1600201"/>
            <a:ext cx="3672409" cy="22608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 descr="i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628800"/>
            <a:ext cx="3960440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 descr="i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4221088"/>
            <a:ext cx="3707904" cy="23488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Рисунок 8" descr="i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4221088"/>
            <a:ext cx="3960440" cy="23762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2"/>
                </a:solidFill>
              </a:rPr>
              <a:t>Дружба начинается с </a:t>
            </a:r>
            <a:r>
              <a:rPr lang="ru-RU" sz="4000" dirty="0" smtClean="0">
                <a:solidFill>
                  <a:schemeClr val="tx2"/>
                </a:solidFill>
              </a:rPr>
              <a:t>улыбки!</a:t>
            </a:r>
            <a:endParaRPr lang="ru-RU" sz="4000" dirty="0">
              <a:solidFill>
                <a:schemeClr val="tx2"/>
              </a:solidFill>
            </a:endParaRPr>
          </a:p>
        </p:txBody>
      </p:sp>
      <p:pic>
        <p:nvPicPr>
          <p:cNvPr id="4" name="Содержимое 3" descr="happy-kid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75405" y="1600200"/>
            <a:ext cx="6793190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deti-online.com_-_ulybk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45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4067944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Devochki-v-sso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3789040"/>
            <a:ext cx="4139952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 descr="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789040"/>
            <a:ext cx="4248472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 descr="sochustvije-460x28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332656"/>
            <a:ext cx="4139952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4000" dirty="0" smtClean="0">
                <a:solidFill>
                  <a:schemeClr val="tx2"/>
                </a:solidFill>
              </a:rPr>
              <a:t>«Угадай эмоцию»</a:t>
            </a:r>
            <a:endParaRPr lang="ru-RU" sz="4000" dirty="0">
              <a:solidFill>
                <a:schemeClr val="tx2"/>
              </a:solidFill>
            </a:endParaRPr>
          </a:p>
        </p:txBody>
      </p:sp>
      <p:pic>
        <p:nvPicPr>
          <p:cNvPr id="8" name="Рисунок 7" descr="i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980728"/>
            <a:ext cx="3960440" cy="32403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Содержимое 5" descr="i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427984" y="3717032"/>
            <a:ext cx="4562872" cy="29946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2"/>
                </a:solidFill>
              </a:rPr>
              <a:t>«Угадай эмоцию»</a:t>
            </a:r>
            <a:endParaRPr lang="ru-RU" sz="3600" dirty="0">
              <a:solidFill>
                <a:schemeClr val="tx2"/>
              </a:solidFill>
            </a:endParaRPr>
          </a:p>
        </p:txBody>
      </p:sp>
      <p:pic>
        <p:nvPicPr>
          <p:cNvPr id="4" name="Содержимое 3" descr="70468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88024" y="1484785"/>
            <a:ext cx="3998218" cy="47525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i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484784"/>
            <a:ext cx="3528392" cy="48245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10" descr="1454149222_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0"/>
            <a:ext cx="9036496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030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Теперь вы знаете о дружбе многое!</a:t>
            </a:r>
            <a:r>
              <a:rPr lang="ru-RU" sz="2000" dirty="0" smtClean="0">
                <a:solidFill>
                  <a:schemeClr val="tx2"/>
                </a:solidFill>
              </a:rPr>
              <a:t/>
            </a:r>
            <a:br>
              <a:rPr lang="ru-RU" sz="2000" dirty="0" smtClean="0">
                <a:solidFill>
                  <a:schemeClr val="tx2"/>
                </a:solidFill>
              </a:rPr>
            </a:br>
            <a:r>
              <a:rPr lang="ru-RU" sz="2000" dirty="0" smtClean="0">
                <a:solidFill>
                  <a:schemeClr val="tx2"/>
                </a:solidFill>
              </a:rPr>
              <a:t/>
            </a:r>
            <a:br>
              <a:rPr lang="ru-RU" sz="2000" dirty="0" smtClean="0">
                <a:solidFill>
                  <a:schemeClr val="tx2"/>
                </a:solidFill>
              </a:rPr>
            </a:br>
            <a:r>
              <a:rPr lang="ru-RU" sz="2000" b="1" dirty="0" smtClean="0">
                <a:solidFill>
                  <a:schemeClr val="tx2"/>
                </a:solidFill>
              </a:rPr>
              <a:t>Друзьями могут быть мама, папа, бабушка, дедушка, сестренки и братишки, домашние животные.</a:t>
            </a:r>
            <a:r>
              <a:rPr lang="ru-RU" sz="2000" b="1" dirty="0" smtClean="0">
                <a:solidFill>
                  <a:schemeClr val="tx2"/>
                </a:solidFill>
              </a:rPr>
              <a:t> </a:t>
            </a:r>
            <a:r>
              <a:rPr lang="ru-RU" sz="2000" b="1" dirty="0" smtClean="0">
                <a:solidFill>
                  <a:schemeClr val="tx2"/>
                </a:solidFill>
              </a:rPr>
              <a:t/>
            </a:r>
            <a:br>
              <a:rPr lang="ru-RU" sz="2000" b="1" dirty="0" smtClean="0">
                <a:solidFill>
                  <a:schemeClr val="tx2"/>
                </a:solidFill>
              </a:rPr>
            </a:br>
            <a:r>
              <a:rPr lang="ru-RU" sz="2000" b="1" dirty="0" smtClean="0">
                <a:solidFill>
                  <a:schemeClr val="tx2"/>
                </a:solidFill>
              </a:rPr>
              <a:t>Друзей </a:t>
            </a:r>
            <a:r>
              <a:rPr lang="ru-RU" sz="2000" b="1" dirty="0" smtClean="0">
                <a:solidFill>
                  <a:schemeClr val="tx2"/>
                </a:solidFill>
              </a:rPr>
              <a:t>находит тот, кто сам встречает их с улыбкой! </a:t>
            </a:r>
            <a:r>
              <a:rPr lang="ru-RU" sz="2000" b="1" dirty="0" smtClean="0">
                <a:solidFill>
                  <a:schemeClr val="tx2"/>
                </a:solidFill>
              </a:rPr>
              <a:t/>
            </a:r>
            <a:br>
              <a:rPr lang="ru-RU" sz="2000" b="1" dirty="0" smtClean="0">
                <a:solidFill>
                  <a:schemeClr val="tx2"/>
                </a:solidFill>
              </a:rPr>
            </a:br>
            <a:r>
              <a:rPr lang="ru-RU" sz="2000" b="1" dirty="0" smtClean="0">
                <a:solidFill>
                  <a:schemeClr val="tx2"/>
                </a:solidFill>
              </a:rPr>
              <a:t>Желаю удачи в поиске новых друзей!</a:t>
            </a:r>
            <a:endParaRPr lang="ru-RU" sz="20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«Формирование нравственных представлений о дружбе и взаимопомощи»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http://familyreading.net/wp-content/uploads/2014/03/42475544_Subscription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08520" y="0"/>
            <a:ext cx="925252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1772816"/>
            <a:ext cx="5112568" cy="2952328"/>
          </a:xfrm>
        </p:spPr>
        <p:txBody>
          <a:bodyPr>
            <a:normAutofit/>
          </a:bodyPr>
          <a:lstStyle/>
          <a:p>
            <a:r>
              <a:rPr lang="ru-RU" sz="1200" b="1" dirty="0">
                <a:solidFill>
                  <a:schemeClr val="tx2"/>
                </a:solidFill>
              </a:rPr>
              <a:t>Приветствие «Искорка добра»</a:t>
            </a:r>
            <a:r>
              <a:rPr lang="ru-RU" sz="1200" dirty="0">
                <a:solidFill>
                  <a:schemeClr val="tx2"/>
                </a:solidFill>
              </a:rPr>
              <a:t/>
            </a:r>
            <a:br>
              <a:rPr lang="ru-RU" sz="1200" dirty="0">
                <a:solidFill>
                  <a:schemeClr val="tx2"/>
                </a:solidFill>
              </a:rPr>
            </a:br>
            <a:r>
              <a:rPr lang="ru-RU" sz="1200" dirty="0">
                <a:solidFill>
                  <a:schemeClr val="tx2"/>
                </a:solidFill>
              </a:rPr>
              <a:t>Я предлагаю всем нам взяться за руки и по цепочке пожатием руки передать друг другу «искорку добра»! </a:t>
            </a:r>
            <a:br>
              <a:rPr lang="ru-RU" sz="1200" dirty="0">
                <a:solidFill>
                  <a:schemeClr val="tx2"/>
                </a:solidFill>
              </a:rPr>
            </a:br>
            <a:r>
              <a:rPr lang="ru-RU" sz="1200" dirty="0" smtClean="0">
                <a:solidFill>
                  <a:schemeClr val="tx2"/>
                </a:solidFill>
              </a:rPr>
              <a:t> </a:t>
            </a:r>
            <a:r>
              <a:rPr lang="ru-RU" sz="1200" dirty="0">
                <a:solidFill>
                  <a:schemeClr val="tx2"/>
                </a:solidFill>
              </a:rPr>
              <a:t>Когда «искорка добра» движется по кругу, у людей на лице появляются улыбки и улучшается настроение!</a:t>
            </a:r>
            <a:br>
              <a:rPr lang="ru-RU" sz="1200" dirty="0">
                <a:solidFill>
                  <a:schemeClr val="tx2"/>
                </a:solidFill>
              </a:rPr>
            </a:br>
            <a:r>
              <a:rPr lang="ru-RU" sz="1200" dirty="0" smtClean="0">
                <a:solidFill>
                  <a:schemeClr val="tx2"/>
                </a:solidFill>
              </a:rPr>
              <a:t> </a:t>
            </a:r>
            <a:r>
              <a:rPr lang="ru-RU" sz="1200" dirty="0">
                <a:solidFill>
                  <a:schemeClr val="tx2"/>
                </a:solidFill>
              </a:rPr>
              <a:t>А теперь, когда у каждого из нас есть </a:t>
            </a:r>
            <a:r>
              <a:rPr lang="ru-RU" sz="1200" dirty="0" smtClean="0">
                <a:solidFill>
                  <a:schemeClr val="tx2"/>
                </a:solidFill>
              </a:rPr>
              <a:t>«</a:t>
            </a:r>
            <a:r>
              <a:rPr lang="ru-RU" sz="1200" dirty="0" smtClean="0">
                <a:solidFill>
                  <a:schemeClr val="tx2"/>
                </a:solidFill>
              </a:rPr>
              <a:t>искорка добра», </a:t>
            </a:r>
            <a:r>
              <a:rPr lang="ru-RU" sz="1200" dirty="0">
                <a:solidFill>
                  <a:schemeClr val="tx2"/>
                </a:solidFill>
              </a:rPr>
              <a:t>возьмите ее в обе руки и положите в сердечко. И если когда-нибудь вам станет грустно, вспомните, что у вас в сердце есть «искорка добра». Пусть она согреет </a:t>
            </a:r>
            <a:r>
              <a:rPr lang="ru-RU" sz="1200" dirty="0" smtClean="0">
                <a:solidFill>
                  <a:schemeClr val="tx2"/>
                </a:solidFill>
              </a:rPr>
              <a:t>вас!</a:t>
            </a:r>
            <a:endParaRPr lang="ru-RU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Кто такой настоящий друг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nastoyashiy_drug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5" name="Содержимое 4" descr="detki_sherenga.gif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57200" y="2874228"/>
            <a:ext cx="8229600" cy="3579108"/>
          </a:xfrm>
        </p:spPr>
      </p:pic>
      <p:sp>
        <p:nvSpPr>
          <p:cNvPr id="6" name="Прямоугольник 5"/>
          <p:cNvSpPr/>
          <p:nvPr/>
        </p:nvSpPr>
        <p:spPr>
          <a:xfrm>
            <a:off x="2286000" y="1124744"/>
            <a:ext cx="457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/>
                </a:solidFill>
              </a:rPr>
              <a:t>Дружба крепкая не сломается,</a:t>
            </a:r>
            <a:br>
              <a:rPr lang="ru-RU" sz="2000" dirty="0" smtClean="0">
                <a:solidFill>
                  <a:schemeClr val="tx2"/>
                </a:solidFill>
              </a:rPr>
            </a:br>
            <a:r>
              <a:rPr lang="ru-RU" sz="2000" dirty="0" smtClean="0">
                <a:solidFill>
                  <a:schemeClr val="tx2"/>
                </a:solidFill>
              </a:rPr>
              <a:t>Не расклеится от дождей и вьюг.</a:t>
            </a:r>
            <a:br>
              <a:rPr lang="ru-RU" sz="2000" dirty="0" smtClean="0">
                <a:solidFill>
                  <a:schemeClr val="tx2"/>
                </a:solidFill>
              </a:rPr>
            </a:br>
            <a:r>
              <a:rPr lang="ru-RU" sz="2000" dirty="0" smtClean="0">
                <a:solidFill>
                  <a:schemeClr val="tx2"/>
                </a:solidFill>
              </a:rPr>
              <a:t>Друг в беде не бросит,</a:t>
            </a:r>
            <a:br>
              <a:rPr lang="ru-RU" sz="2000" dirty="0" smtClean="0">
                <a:solidFill>
                  <a:schemeClr val="tx2"/>
                </a:solidFill>
              </a:rPr>
            </a:br>
            <a:r>
              <a:rPr lang="ru-RU" sz="2000" dirty="0" smtClean="0">
                <a:solidFill>
                  <a:schemeClr val="tx2"/>
                </a:solidFill>
              </a:rPr>
              <a:t>Лишнего не спросит -</a:t>
            </a:r>
            <a:br>
              <a:rPr lang="ru-RU" sz="2000" dirty="0" smtClean="0">
                <a:solidFill>
                  <a:schemeClr val="tx2"/>
                </a:solidFill>
              </a:rPr>
            </a:br>
            <a:r>
              <a:rPr lang="ru-RU" sz="2000" dirty="0" smtClean="0">
                <a:solidFill>
                  <a:schemeClr val="tx2"/>
                </a:solidFill>
              </a:rPr>
              <a:t>Вот что значит настоящий,</a:t>
            </a:r>
            <a:br>
              <a:rPr lang="ru-RU" sz="2000" dirty="0" smtClean="0">
                <a:solidFill>
                  <a:schemeClr val="tx2"/>
                </a:solidFill>
              </a:rPr>
            </a:br>
            <a:r>
              <a:rPr lang="ru-RU" sz="2000" dirty="0" smtClean="0">
                <a:solidFill>
                  <a:schemeClr val="tx2"/>
                </a:solidFill>
              </a:rPr>
              <a:t>Верный друг!</a:t>
            </a:r>
            <a:endParaRPr lang="ru-RU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50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1-Istinnaya-druzhba-1-770x5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644008" cy="4096975"/>
          </a:xfrm>
        </p:spPr>
      </p:pic>
      <p:pic>
        <p:nvPicPr>
          <p:cNvPr id="5" name="Рисунок 4" descr="fcb9e49aab882c270fd13255f1f055a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3356992"/>
            <a:ext cx="4716016" cy="3501008"/>
          </a:xfrm>
          <a:prstGeom prst="rect">
            <a:avLst/>
          </a:prstGeom>
        </p:spPr>
      </p:pic>
      <p:pic>
        <p:nvPicPr>
          <p:cNvPr id="6" name="Рисунок 5" descr="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57063" y="0"/>
            <a:ext cx="4686937" cy="3501007"/>
          </a:xfrm>
          <a:prstGeom prst="rect">
            <a:avLst/>
          </a:prstGeom>
        </p:spPr>
      </p:pic>
      <p:pic>
        <p:nvPicPr>
          <p:cNvPr id="8" name="Рисунок 7" descr="QFW8EV4Mygw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497714"/>
            <a:ext cx="4427984" cy="33602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равила дружб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24528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Мама и папа – лучшие друзья!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850x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91447" y="1600200"/>
            <a:ext cx="676110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solidFill>
                  <a:schemeClr val="tx2">
                    <a:lumMod val="75000"/>
                  </a:schemeClr>
                </a:solidFill>
              </a:rPr>
              <a:t>Дружите ли вы с животными, природой, книгами?</a:t>
            </a:r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9f748e06df2ed8d025bad9355962efd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692696"/>
            <a:ext cx="4286250" cy="2857500"/>
          </a:xfrm>
        </p:spPr>
      </p:pic>
      <p:pic>
        <p:nvPicPr>
          <p:cNvPr id="5" name="Рисунок 4" descr="Эмоции для Ани 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692696"/>
            <a:ext cx="4392488" cy="2880320"/>
          </a:xfrm>
          <a:prstGeom prst="rect">
            <a:avLst/>
          </a:prstGeom>
        </p:spPr>
      </p:pic>
      <p:pic>
        <p:nvPicPr>
          <p:cNvPr id="10" name="Рисунок 9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5776" y="3789040"/>
            <a:ext cx="4104456" cy="288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Физкультминутка  пальчиковая «Дружба»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depositphotos_2344469-Group-of-school-kid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92080" y="2276872"/>
            <a:ext cx="3672408" cy="4129256"/>
          </a:xfrm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23528" y="1750694"/>
            <a:ext cx="4248472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Дружат в нашем классе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Девочки и мальчики.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Пальцы рук соединяются ритмично в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замок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с тобой подружим маленькие пальчики.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(Ритмичное касание одноименных пальцев обеих рук.)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Раз, два, три, четыре, пять,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Поочередное касание одноименных пальцев, начиная с мизинцев.)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Начинай считать опять.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Раз, два, три, четыре, пять.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закончили считать.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(Руки вниз, стряхнуть кистями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</TotalTime>
  <Words>174</Words>
  <Application>Microsoft Office PowerPoint</Application>
  <PresentationFormat>Экран (4:3)</PresentationFormat>
  <Paragraphs>26</Paragraphs>
  <Slides>17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«Формирование нравственных представлений о дружбе и взаимопомощи»  педагог-психолог школа № 567 Самсонова Оксана Вячеславовна</vt:lpstr>
      <vt:lpstr>«Формирование нравственных представлений о дружбе и взаимопомощи» </vt:lpstr>
      <vt:lpstr>Приветствие «Искорка добра» Я предлагаю всем нам взяться за руки и по цепочке пожатием руки передать друг другу «искорку добра»!   Когда «искорка добра» движется по кругу, у людей на лице появляются улыбки и улучшается настроение!  А теперь, когда у каждого из нас есть «искорка добра», возьмите ее в обе руки и положите в сердечко. И если когда-нибудь вам станет грустно, вспомните, что у вас в сердце есть «искорка добра». Пусть она согреет вас!</vt:lpstr>
      <vt:lpstr>Кто такой настоящий друг ?</vt:lpstr>
      <vt:lpstr>Слайд 5</vt:lpstr>
      <vt:lpstr>Слайд 6</vt:lpstr>
      <vt:lpstr>Мама и папа – лучшие друзья!</vt:lpstr>
      <vt:lpstr>Дружите ли вы с животными, природой, книгами? </vt:lpstr>
      <vt:lpstr>Физкультминутка  пальчиковая «Дружба»</vt:lpstr>
      <vt:lpstr>Сказка «Репка» – сказка о дружбе и взаимопомощи</vt:lpstr>
      <vt:lpstr>Вместе любое дело спорится!</vt:lpstr>
      <vt:lpstr>Делу время, а потехе час!</vt:lpstr>
      <vt:lpstr>Дружба начинается с улыбки!</vt:lpstr>
      <vt:lpstr>Слайд 14</vt:lpstr>
      <vt:lpstr> «Угадай эмоцию»</vt:lpstr>
      <vt:lpstr>«Угадай эмоцию»</vt:lpstr>
      <vt:lpstr>Теперь вы знаете о дружбе многое!  Друзьями могут быть мама, папа, бабушка, дедушка, сестренки и братишки, домашние животные.  Друзей находит тот, кто сам встречает их с улыбкой!  Желаю удачи в поиске новых друзей!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Teacher</dc:creator>
  <cp:lastModifiedBy>Teacher</cp:lastModifiedBy>
  <cp:revision>29</cp:revision>
  <dcterms:created xsi:type="dcterms:W3CDTF">2017-03-28T09:33:18Z</dcterms:created>
  <dcterms:modified xsi:type="dcterms:W3CDTF">2017-03-29T09:47:08Z</dcterms:modified>
</cp:coreProperties>
</file>