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E12939-F23E-4D3B-A0E4-5C5037330C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Умножение числа «9»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DD5CFA6-1374-4C04-860A-A7EC6310BE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Подготовила учитель начальных классов </a:t>
            </a:r>
            <a:br>
              <a:rPr lang="ru-RU" sz="2800" dirty="0"/>
            </a:br>
            <a:r>
              <a:rPr lang="ru-RU" sz="2800" dirty="0"/>
              <a:t>Баранова Т.А.</a:t>
            </a:r>
          </a:p>
        </p:txBody>
      </p:sp>
    </p:spTree>
    <p:extLst>
      <p:ext uri="{BB962C8B-B14F-4D97-AF65-F5344CB8AC3E}">
        <p14:creationId xmlns:p14="http://schemas.microsoft.com/office/powerpoint/2010/main" val="3672873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CFAB7433-7213-4D74-8AC1-AC61FCBAEF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12133" y="341243"/>
            <a:ext cx="8915399" cy="540688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800" dirty="0">
                <a:solidFill>
                  <a:schemeClr val="accent3">
                    <a:lumMod val="75000"/>
                  </a:schemeClr>
                </a:solidFill>
                <a:ea typeface="+mj-ea"/>
                <a:cs typeface="+mj-cs"/>
              </a:rPr>
              <a:t>Настроение, каково?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ea typeface="+mj-ea"/>
                <a:cs typeface="+mj-cs"/>
              </a:rPr>
            </a:br>
            <a:r>
              <a:rPr lang="ru-RU" sz="2800" dirty="0">
                <a:solidFill>
                  <a:schemeClr val="accent3">
                    <a:lumMod val="75000"/>
                  </a:schemeClr>
                </a:solidFill>
                <a:ea typeface="+mj-ea"/>
                <a:cs typeface="+mj-cs"/>
              </a:rPr>
              <a:t>ВО!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ea typeface="+mj-ea"/>
                <a:cs typeface="+mj-cs"/>
              </a:rPr>
            </a:br>
            <a:r>
              <a:rPr lang="ru-RU" sz="2800" dirty="0">
                <a:solidFill>
                  <a:schemeClr val="accent3">
                    <a:lumMod val="75000"/>
                  </a:schemeClr>
                </a:solidFill>
                <a:ea typeface="+mj-ea"/>
                <a:cs typeface="+mj-cs"/>
              </a:rPr>
              <a:t>Все такого мнения?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ea typeface="+mj-ea"/>
                <a:cs typeface="+mj-cs"/>
              </a:rPr>
            </a:br>
            <a:r>
              <a:rPr lang="ru-RU" sz="2800" dirty="0">
                <a:solidFill>
                  <a:schemeClr val="accent3">
                    <a:lumMod val="75000"/>
                  </a:schemeClr>
                </a:solidFill>
                <a:ea typeface="+mj-ea"/>
                <a:cs typeface="+mj-cs"/>
              </a:rPr>
              <a:t>Все без исключения!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ea typeface="+mj-ea"/>
                <a:cs typeface="+mj-cs"/>
              </a:rPr>
            </a:br>
            <a:r>
              <a:rPr lang="ru-RU" sz="2800" dirty="0">
                <a:solidFill>
                  <a:schemeClr val="accent3">
                    <a:lumMod val="75000"/>
                  </a:schemeClr>
                </a:solidFill>
                <a:ea typeface="+mj-ea"/>
                <a:cs typeface="+mj-cs"/>
              </a:rPr>
              <a:t>Может, вы уже устали?</a:t>
            </a:r>
            <a:br>
              <a:rPr lang="ru-RU" sz="2800" dirty="0">
                <a:solidFill>
                  <a:schemeClr val="accent3">
                    <a:lumMod val="75000"/>
                  </a:schemeClr>
                </a:solidFill>
                <a:ea typeface="+mj-ea"/>
                <a:cs typeface="+mj-cs"/>
              </a:rPr>
            </a:br>
            <a:r>
              <a:rPr lang="ru-RU" sz="2800" dirty="0">
                <a:solidFill>
                  <a:schemeClr val="accent3">
                    <a:lumMod val="75000"/>
                  </a:schemeClr>
                </a:solidFill>
                <a:ea typeface="+mj-ea"/>
                <a:cs typeface="+mj-cs"/>
              </a:rPr>
              <a:t>Мы с собой таких не брали!</a:t>
            </a: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chemeClr val="accent3">
                    <a:lumMod val="75000"/>
                  </a:schemeClr>
                </a:solidFill>
                <a:ea typeface="+mj-ea"/>
                <a:cs typeface="+mj-cs"/>
              </a:rPr>
              <a:t>Может, ляжем, отдохнем?</a:t>
            </a: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chemeClr val="accent3">
                    <a:lumMod val="75000"/>
                  </a:schemeClr>
                </a:solidFill>
                <a:ea typeface="+mj-ea"/>
                <a:cs typeface="+mj-cs"/>
              </a:rPr>
              <a:t>Лучше мы урок начнем!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7" name="Рисунок 6" descr="Изображение выглядит как лопатка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BBCAE168-991F-4884-BC2A-118254FF7D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42" y="815926"/>
            <a:ext cx="1610649" cy="115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892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FB703A-D00F-4F83-8BD7-50C07E3B1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Прочитай числа. Выдели лишнее. </a:t>
            </a:r>
            <a:br>
              <a:rPr lang="ru-RU" dirty="0"/>
            </a:br>
            <a:r>
              <a:rPr lang="ru-RU" dirty="0"/>
              <a:t>Почему?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88C8C3-A5A2-46BB-8C0B-E562051E3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226364"/>
            <a:ext cx="8915400" cy="36848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/>
              <a:t>5, 10, 15, 20, 24, 30, 35</a:t>
            </a:r>
          </a:p>
          <a:p>
            <a:pPr marL="0" indent="0">
              <a:buNone/>
            </a:pPr>
            <a:r>
              <a:rPr lang="ru-RU" sz="4400" dirty="0"/>
              <a:t>16, 64, 35, 48, 40, 80, 72</a:t>
            </a:r>
          </a:p>
          <a:p>
            <a:pPr marL="0" indent="0">
              <a:buNone/>
            </a:pPr>
            <a:r>
              <a:rPr lang="ru-RU" sz="4400" dirty="0"/>
              <a:t>6, 9, 12, 15, 10, 18, 21</a:t>
            </a:r>
          </a:p>
        </p:txBody>
      </p:sp>
    </p:spTree>
    <p:extLst>
      <p:ext uri="{BB962C8B-B14F-4D97-AF65-F5344CB8AC3E}">
        <p14:creationId xmlns:p14="http://schemas.microsoft.com/office/powerpoint/2010/main" val="3826824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6C8A727-DD37-4595-A181-FE4F59E64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9530" y="1166191"/>
            <a:ext cx="9795082" cy="47450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/>
              <a:t>Я важней всех потому, </a:t>
            </a:r>
          </a:p>
          <a:p>
            <a:pPr marL="0" indent="0">
              <a:buNone/>
            </a:pPr>
            <a:r>
              <a:rPr lang="ru-RU" sz="6000" dirty="0"/>
              <a:t>Что запутать всех могу.</a:t>
            </a:r>
          </a:p>
          <a:p>
            <a:pPr marL="0" indent="0">
              <a:buNone/>
            </a:pPr>
            <a:r>
              <a:rPr lang="ru-RU" sz="6000" dirty="0"/>
              <a:t>Если я перевернусь,</a:t>
            </a:r>
          </a:p>
          <a:p>
            <a:pPr marL="0" indent="0">
              <a:buNone/>
            </a:pPr>
            <a:r>
              <a:rPr lang="ru-RU" sz="6000" dirty="0"/>
              <a:t>То другою окажусь.</a:t>
            </a:r>
          </a:p>
        </p:txBody>
      </p:sp>
    </p:spTree>
    <p:extLst>
      <p:ext uri="{BB962C8B-B14F-4D97-AF65-F5344CB8AC3E}">
        <p14:creationId xmlns:p14="http://schemas.microsoft.com/office/powerpoint/2010/main" val="1353231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FCEFA24-7132-433A-BEF2-0056339A17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775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DAE64B-D71E-4A7B-A0A7-2394F7A71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Замени, где возможно сложение умножением: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C4AA26-54CC-43FE-ACC0-F370A4472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/>
              <a:t>8+8+8+8+3+8</a:t>
            </a:r>
          </a:p>
          <a:p>
            <a:pPr marL="0" indent="0">
              <a:buNone/>
            </a:pPr>
            <a:r>
              <a:rPr lang="ru-RU" sz="4400" dirty="0"/>
              <a:t>7+7+7+7</a:t>
            </a:r>
          </a:p>
          <a:p>
            <a:pPr marL="0" indent="0">
              <a:buNone/>
            </a:pPr>
            <a:r>
              <a:rPr lang="ru-RU" sz="4400" dirty="0"/>
              <a:t>3+3+3+3+3+3+3+3+3</a:t>
            </a:r>
          </a:p>
          <a:p>
            <a:pPr marL="0" indent="0">
              <a:buNone/>
            </a:pPr>
            <a:r>
              <a:rPr lang="ru-RU" sz="4400" dirty="0"/>
              <a:t>9+9+9</a:t>
            </a:r>
          </a:p>
        </p:txBody>
      </p:sp>
    </p:spTree>
    <p:extLst>
      <p:ext uri="{BB962C8B-B14F-4D97-AF65-F5344CB8AC3E}">
        <p14:creationId xmlns:p14="http://schemas.microsoft.com/office/powerpoint/2010/main" val="3173221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9A97F96-90CF-46B0-90EC-BF0528345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6209" y="1351721"/>
            <a:ext cx="2478157" cy="36045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>
                <a:solidFill>
                  <a:schemeClr val="accent3">
                    <a:lumMod val="50000"/>
                  </a:schemeClr>
                </a:solidFill>
              </a:rPr>
              <a:t>9х1=9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accent3">
                    <a:lumMod val="50000"/>
                  </a:schemeClr>
                </a:solidFill>
              </a:rPr>
              <a:t>9х2=18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accent3">
                    <a:lumMod val="50000"/>
                  </a:schemeClr>
                </a:solidFill>
              </a:rPr>
              <a:t>9х3=27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accent3">
                    <a:lumMod val="50000"/>
                  </a:schemeClr>
                </a:solidFill>
              </a:rPr>
              <a:t>9х4=36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accent3">
                    <a:lumMod val="50000"/>
                  </a:schemeClr>
                </a:solidFill>
              </a:rPr>
              <a:t>9х5=45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4F72ABE-5711-4C12-A334-4D402F653682}"/>
              </a:ext>
            </a:extLst>
          </p:cNvPr>
          <p:cNvSpPr/>
          <p:nvPr/>
        </p:nvSpPr>
        <p:spPr>
          <a:xfrm>
            <a:off x="6374296" y="1351721"/>
            <a:ext cx="6096000" cy="337528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1000"/>
              </a:spcBef>
            </a:pPr>
            <a:r>
              <a:rPr lang="ru-RU" sz="3600" dirty="0">
                <a:solidFill>
                  <a:schemeClr val="accent3">
                    <a:lumMod val="50000"/>
                  </a:schemeClr>
                </a:solidFill>
              </a:rPr>
              <a:t>9х6=54</a:t>
            </a:r>
          </a:p>
          <a:p>
            <a:pPr>
              <a:spcBef>
                <a:spcPts val="1000"/>
              </a:spcBef>
            </a:pPr>
            <a:r>
              <a:rPr lang="ru-RU" sz="3600" dirty="0">
                <a:solidFill>
                  <a:schemeClr val="accent3">
                    <a:lumMod val="50000"/>
                  </a:schemeClr>
                </a:solidFill>
              </a:rPr>
              <a:t>9х7=63</a:t>
            </a:r>
          </a:p>
          <a:p>
            <a:pPr>
              <a:spcBef>
                <a:spcPts val="1000"/>
              </a:spcBef>
            </a:pPr>
            <a:r>
              <a:rPr lang="ru-RU" sz="3600" dirty="0">
                <a:solidFill>
                  <a:schemeClr val="accent3">
                    <a:lumMod val="50000"/>
                  </a:schemeClr>
                </a:solidFill>
              </a:rPr>
              <a:t>9х8=72</a:t>
            </a:r>
          </a:p>
          <a:p>
            <a:pPr>
              <a:spcBef>
                <a:spcPts val="1000"/>
              </a:spcBef>
            </a:pPr>
            <a:r>
              <a:rPr lang="ru-RU" sz="3600" dirty="0">
                <a:solidFill>
                  <a:schemeClr val="accent3">
                    <a:lumMod val="50000"/>
                  </a:schemeClr>
                </a:solidFill>
              </a:rPr>
              <a:t>9х9=81</a:t>
            </a:r>
          </a:p>
          <a:p>
            <a:pPr>
              <a:spcBef>
                <a:spcPts val="1000"/>
              </a:spcBef>
            </a:pPr>
            <a:r>
              <a:rPr lang="ru-RU" sz="3600" dirty="0">
                <a:solidFill>
                  <a:schemeClr val="accent3">
                    <a:lumMod val="50000"/>
                  </a:schemeClr>
                </a:solidFill>
              </a:rPr>
              <a:t>9х10=90</a:t>
            </a:r>
          </a:p>
        </p:txBody>
      </p:sp>
    </p:spTree>
    <p:extLst>
      <p:ext uri="{BB962C8B-B14F-4D97-AF65-F5344CB8AC3E}">
        <p14:creationId xmlns:p14="http://schemas.microsoft.com/office/powerpoint/2010/main" val="1522914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DA3C55-4033-44A4-9051-E83F2C04F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 примеров: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ABD13E-87EE-4F83-9443-DD93CEF26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6691" y="1540189"/>
            <a:ext cx="2062300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/>
              <a:t>9х4:6=</a:t>
            </a:r>
          </a:p>
          <a:p>
            <a:pPr marL="0" indent="0">
              <a:buNone/>
            </a:pPr>
            <a:r>
              <a:rPr lang="ru-RU" sz="3600" dirty="0"/>
              <a:t>14+7х9= </a:t>
            </a:r>
          </a:p>
          <a:p>
            <a:pPr marL="0" indent="0">
              <a:buNone/>
            </a:pPr>
            <a:r>
              <a:rPr lang="ru-RU" sz="3600" dirty="0"/>
              <a:t>45+2х9=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CD0B939-55CE-43CC-89FC-29F70ADD9450}"/>
              </a:ext>
            </a:extLst>
          </p:cNvPr>
          <p:cNvSpPr/>
          <p:nvPr/>
        </p:nvSpPr>
        <p:spPr>
          <a:xfrm>
            <a:off x="7328452" y="1655370"/>
            <a:ext cx="6096000" cy="20108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1000"/>
              </a:spcBef>
            </a:pP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36:6+32= </a:t>
            </a:r>
          </a:p>
          <a:p>
            <a:pPr>
              <a:spcBef>
                <a:spcPts val="1000"/>
              </a:spcBef>
            </a:pP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8х1+64=</a:t>
            </a:r>
          </a:p>
          <a:p>
            <a:pPr>
              <a:spcBef>
                <a:spcPts val="1000"/>
              </a:spcBef>
            </a:pP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54:6+29=</a:t>
            </a:r>
          </a:p>
        </p:txBody>
      </p:sp>
    </p:spTree>
    <p:extLst>
      <p:ext uri="{BB962C8B-B14F-4D97-AF65-F5344CB8AC3E}">
        <p14:creationId xmlns:p14="http://schemas.microsoft.com/office/powerpoint/2010/main" val="3136130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56510E-9904-44EB-8D09-CD3A7EB37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140" y="2320387"/>
            <a:ext cx="10948020" cy="3590083"/>
          </a:xfrm>
        </p:spPr>
        <p:txBody>
          <a:bodyPr>
            <a:normAutofit/>
          </a:bodyPr>
          <a:lstStyle/>
          <a:p>
            <a:r>
              <a:rPr lang="ru-RU" sz="4800" dirty="0"/>
              <a:t>          </a:t>
            </a:r>
            <a:r>
              <a:rPr lang="ru-RU" sz="6000" dirty="0">
                <a:solidFill>
                  <a:schemeClr val="accent3">
                    <a:lumMod val="75000"/>
                  </a:schemeClr>
                </a:solidFill>
              </a:rPr>
              <a:t>СПАСИБО ЗА УРОК!</a:t>
            </a:r>
          </a:p>
        </p:txBody>
      </p:sp>
    </p:spTree>
    <p:extLst>
      <p:ext uri="{BB962C8B-B14F-4D97-AF65-F5344CB8AC3E}">
        <p14:creationId xmlns:p14="http://schemas.microsoft.com/office/powerpoint/2010/main" val="425293567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</TotalTime>
  <Words>117</Words>
  <Application>Microsoft Office PowerPoint</Application>
  <PresentationFormat>Широкоэкранный</PresentationFormat>
  <Paragraphs>36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Легкий дым</vt:lpstr>
      <vt:lpstr>Умножение числа «9»</vt:lpstr>
      <vt:lpstr>Презентация PowerPoint</vt:lpstr>
      <vt:lpstr>Прочитай числа. Выдели лишнее.  Почему?</vt:lpstr>
      <vt:lpstr>Презентация PowerPoint</vt:lpstr>
      <vt:lpstr>Презентация PowerPoint</vt:lpstr>
      <vt:lpstr>Замени, где возможно сложение умножением:</vt:lpstr>
      <vt:lpstr>Презентация PowerPoint</vt:lpstr>
      <vt:lpstr>Решение примеров:</vt:lpstr>
      <vt:lpstr>          СПАСИБО ЗА УРОК!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 числа «9»</dc:title>
  <dc:creator>длорп</dc:creator>
  <cp:lastModifiedBy>Саша Баранова</cp:lastModifiedBy>
  <cp:revision>7</cp:revision>
  <dcterms:created xsi:type="dcterms:W3CDTF">2018-02-08T15:33:17Z</dcterms:created>
  <dcterms:modified xsi:type="dcterms:W3CDTF">2018-10-20T13:08:55Z</dcterms:modified>
</cp:coreProperties>
</file>