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6" r:id="rId6"/>
    <p:sldId id="264" r:id="rId7"/>
    <p:sldId id="271" r:id="rId8"/>
    <p:sldId id="270" r:id="rId9"/>
    <p:sldId id="272" r:id="rId10"/>
    <p:sldId id="269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C472-37B0-4C93-89B6-0C513B057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338F-86D2-4878-BC1B-8570FE32B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DD2C-B4BF-4C5F-AA9C-F21CE1817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8E8E-2C4D-4C7A-A79D-ED77E0E5B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867E-AA0E-46BC-B7FB-7B2D7B079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5B3D-35E9-4A44-8115-5C6089F1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BDBC-0460-4C1B-9F2C-C0A92F451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3EC1-7CE4-47C5-95BA-282F04F6B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2168-90D0-4EF6-8142-398C1A71F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9F36-6D45-4808-9184-E39D26DC0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C109-8CF5-4E59-9378-FA4F48457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D9B50FB-C64F-45B2-BDA1-90B6C8BD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  <a:latin typeface="Times New Roman" pitchFamily="18" charset="0"/>
              </a:rPr>
              <a:t>Презентация к предмету «СБО» на тему: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000" i="1" smtClean="0">
                <a:solidFill>
                  <a:srgbClr val="FFFF66"/>
                </a:solidFill>
                <a:latin typeface="Times New Roman" pitchFamily="18" charset="0"/>
              </a:rPr>
              <a:t>«</a:t>
            </a:r>
            <a:r>
              <a:rPr lang="ru-RU" sz="4000" b="1" i="1" smtClean="0">
                <a:solidFill>
                  <a:srgbClr val="FFFF66"/>
                </a:solidFill>
                <a:latin typeface="Times New Roman" pitchFamily="18" charset="0"/>
              </a:rPr>
              <a:t>Виды одежды. Одежда по назначению</a:t>
            </a:r>
            <a:r>
              <a:rPr lang="ru-RU" sz="4000" i="1" smtClean="0">
                <a:solidFill>
                  <a:srgbClr val="FFFF66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948488" y="5949950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Составитель:</a:t>
            </a:r>
          </a:p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Атюшова К.В.</a:t>
            </a:r>
          </a:p>
        </p:txBody>
      </p:sp>
      <p:pic>
        <p:nvPicPr>
          <p:cNvPr id="2052" name="Picture 6" descr="4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20938"/>
            <a:ext cx="6553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im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135938" cy="610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w675h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367188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2015-6-26-16-19-22_file_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84313"/>
            <a:ext cx="32670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Подбери одежду"/>
          <p:cNvPicPr>
            <a:picLocks noChangeAspect="1" noChangeArrowheads="1"/>
          </p:cNvPicPr>
          <p:nvPr/>
        </p:nvPicPr>
        <p:blipFill>
          <a:blip r:embed="rId2" cstate="print"/>
          <a:srcRect t="8258"/>
          <a:stretch>
            <a:fillRect/>
          </a:stretch>
        </p:blipFill>
        <p:spPr bwMode="auto">
          <a:xfrm>
            <a:off x="179388" y="765175"/>
            <a:ext cx="8785225" cy="559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</a:p>
        </p:txBody>
      </p:sp>
      <p:pic>
        <p:nvPicPr>
          <p:cNvPr id="3075" name="Picture 4" descr="588989_639_0"/>
          <p:cNvPicPr>
            <a:picLocks noChangeAspect="1" noChangeArrowheads="1"/>
          </p:cNvPicPr>
          <p:nvPr/>
        </p:nvPicPr>
        <p:blipFill>
          <a:blip r:embed="rId2" cstate="print"/>
          <a:srcRect l="18469" r="17224"/>
          <a:stretch>
            <a:fillRect/>
          </a:stretch>
        </p:blipFill>
        <p:spPr bwMode="auto">
          <a:xfrm>
            <a:off x="2268538" y="4149725"/>
            <a:ext cx="2076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plate"/>
          <p:cNvPicPr>
            <a:picLocks noChangeAspect="1" noChangeArrowheads="1"/>
          </p:cNvPicPr>
          <p:nvPr/>
        </p:nvPicPr>
        <p:blipFill>
          <a:blip r:embed="rId3" cstate="print"/>
          <a:srcRect l="15436" r="11975"/>
          <a:stretch>
            <a:fillRect/>
          </a:stretch>
        </p:blipFill>
        <p:spPr bwMode="auto">
          <a:xfrm>
            <a:off x="7308850" y="1412875"/>
            <a:ext cx="156368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c5bc644b6cddd436f43bfe4ce4c17930"/>
          <p:cNvPicPr>
            <a:picLocks noChangeAspect="1" noChangeArrowheads="1"/>
          </p:cNvPicPr>
          <p:nvPr/>
        </p:nvPicPr>
        <p:blipFill>
          <a:blip r:embed="rId4" cstate="print"/>
          <a:srcRect l="3421" t="5078" b="175"/>
          <a:stretch>
            <a:fillRect/>
          </a:stretch>
        </p:blipFill>
        <p:spPr bwMode="auto">
          <a:xfrm>
            <a:off x="6084888" y="4221163"/>
            <a:ext cx="29352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687474703a2f2f626f78676966742e6e65742f77702d636f6e74656e742f75706c6f6164732f323031322f31322f566172657a686b692d7679617a68656d2e6a70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349500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79-1"/>
          <p:cNvPicPr>
            <a:picLocks noChangeAspect="1" noChangeArrowheads="1"/>
          </p:cNvPicPr>
          <p:nvPr/>
        </p:nvPicPr>
        <p:blipFill>
          <a:blip r:embed="rId6" cstate="print"/>
          <a:srcRect l="8624" t="4463" r="10379" b="14514"/>
          <a:stretch>
            <a:fillRect/>
          </a:stretch>
        </p:blipFill>
        <p:spPr bwMode="auto">
          <a:xfrm>
            <a:off x="5508625" y="2492375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1804a67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9338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qMJ7MePASJA-vi"/>
          <p:cNvPicPr>
            <a:picLocks noChangeAspect="1" noChangeArrowheads="1"/>
          </p:cNvPicPr>
          <p:nvPr/>
        </p:nvPicPr>
        <p:blipFill>
          <a:blip r:embed="rId8" cstate="print"/>
          <a:srcRect l="15999" t="4649" r="15614" b="1054"/>
          <a:stretch>
            <a:fillRect/>
          </a:stretch>
        </p:blipFill>
        <p:spPr bwMode="auto">
          <a:xfrm>
            <a:off x="323850" y="1412875"/>
            <a:ext cx="1485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1" descr="1370850057"/>
          <p:cNvPicPr>
            <a:picLocks noChangeAspect="1" noChangeArrowheads="1"/>
          </p:cNvPicPr>
          <p:nvPr/>
        </p:nvPicPr>
        <p:blipFill>
          <a:blip r:embed="rId9" cstate="print"/>
          <a:srcRect l="2451" t="9456" r="4222" b="16023"/>
          <a:stretch>
            <a:fillRect/>
          </a:stretch>
        </p:blipFill>
        <p:spPr bwMode="auto">
          <a:xfrm>
            <a:off x="4572000" y="4437063"/>
            <a:ext cx="13112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kl56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1557338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Зимняя одежда</a:t>
            </a:r>
          </a:p>
        </p:txBody>
      </p:sp>
      <p:pic>
        <p:nvPicPr>
          <p:cNvPr id="6147" name="Picture 5" descr="d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58308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341438"/>
            <a:ext cx="2151062" cy="2376487"/>
          </a:xfrm>
          <a:prstGeom prst="rect">
            <a:avLst/>
          </a:prstGeom>
          <a:noFill/>
        </p:spPr>
      </p:pic>
      <p:pic>
        <p:nvPicPr>
          <p:cNvPr id="6150" name="Picture 6" descr="1356199567_15-kopi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221163"/>
            <a:ext cx="2233613" cy="209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55662"/>
          </a:xfrm>
        </p:spPr>
        <p:txBody>
          <a:bodyPr/>
          <a:lstStyle/>
          <a:p>
            <a:r>
              <a:rPr lang="ru-RU" sz="4800" b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Летняя одежда</a:t>
            </a:r>
          </a:p>
        </p:txBody>
      </p:sp>
      <p:pic>
        <p:nvPicPr>
          <p:cNvPr id="21509" name="Picture 5" descr="11292341_68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281987" cy="539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image_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7129462" cy="603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Повседневная одежда</a:t>
            </a:r>
          </a:p>
        </p:txBody>
      </p:sp>
      <p:pic>
        <p:nvPicPr>
          <p:cNvPr id="7171" name="Picture 5" descr="670x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469313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im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3850"/>
            <a:ext cx="8207375" cy="615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im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88350" cy="629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im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7825"/>
            <a:ext cx="8064500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Оформление по умолчанию</vt:lpstr>
      <vt:lpstr>Презентация к предмету «СБО» на тему:  «Виды одежды. Одежда по назначению».</vt:lpstr>
      <vt:lpstr>«Назови одним словом»</vt:lpstr>
      <vt:lpstr>Зимняя одежда</vt:lpstr>
      <vt:lpstr>Летняя одежда</vt:lpstr>
      <vt:lpstr>Слайд 5</vt:lpstr>
      <vt:lpstr>Повседневная одежда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Львов</cp:lastModifiedBy>
  <cp:revision>4</cp:revision>
  <dcterms:created xsi:type="dcterms:W3CDTF">2015-09-17T20:54:52Z</dcterms:created>
  <dcterms:modified xsi:type="dcterms:W3CDTF">2020-02-19T10:05:15Z</dcterms:modified>
</cp:coreProperties>
</file>