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 err="1"/>
              <a:t>Заюшкина</a:t>
            </a:r>
            <a:r>
              <a:rPr lang="ru-RU" sz="8000" b="1" dirty="0"/>
              <a:t> избушка.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playing-field.ru/img/2015/051811/32064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543800" cy="6858000"/>
          </a:xfrm>
          <a:prstGeom prst="rect">
            <a:avLst/>
          </a:prstGeom>
          <a:noFill/>
        </p:spPr>
      </p:pic>
      <p:pic>
        <p:nvPicPr>
          <p:cNvPr id="4" name="Picture 2" descr="http://www.shlahter.ru/uploads/shlahter.ru/blogs-9-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rushkolnik.ru/tw_files2/urls_3/100/d-99836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876800"/>
            <a:ext cx="9144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Какая избушка была у зайца? </a:t>
            </a:r>
          </a:p>
          <a:p>
            <a:pPr algn="ctr"/>
            <a:r>
              <a:rPr lang="ru-RU" dirty="0"/>
              <a:t>Какая у лисы?</a:t>
            </a:r>
          </a:p>
        </p:txBody>
      </p:sp>
      <p:pic>
        <p:nvPicPr>
          <p:cNvPr id="8196" name="Picture 4" descr="http://tse4.mm.bing.net/th?id=OIP.M602b2f850b060a919cecabeb48d099fao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4800600"/>
          </a:xfrm>
          <a:prstGeom prst="rect">
            <a:avLst/>
          </a:prstGeom>
          <a:noFill/>
        </p:spPr>
      </p:pic>
      <p:pic>
        <p:nvPicPr>
          <p:cNvPr id="4" name="Picture 2" descr="http://www.rustoys.ru/toys/images/z/zaikina_izbushka_dekorats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4876800"/>
          </a:xfrm>
          <a:prstGeom prst="rect">
            <a:avLst/>
          </a:prstGeom>
          <a:noFill/>
        </p:spPr>
      </p:pic>
      <p:pic>
        <p:nvPicPr>
          <p:cNvPr id="6" name="Picture 4" descr="http://xn--63-6kcef.xn--p1ai/d/399590/d/%D0%B7%D0%B0%D0%B9%D0%BA%D0%B0,%20%D0%B0%D1%80%D1%82%203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276600"/>
            <a:ext cx="1543050" cy="2286000"/>
          </a:xfrm>
          <a:prstGeom prst="rect">
            <a:avLst/>
          </a:prstGeom>
          <a:noFill/>
        </p:spPr>
      </p:pic>
      <p:pic>
        <p:nvPicPr>
          <p:cNvPr id="8198" name="Picture 6" descr="http://tales-game.net/uploads/posts/2010-05/1273925578_lisa-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200400"/>
            <a:ext cx="181927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www.playing-field.ru/img/2015/051723/24186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181600"/>
            <a:ext cx="97536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457200"/>
            <a:ext cx="9829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http://images.wisegeek.com/ice-cub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181600"/>
            <a:ext cx="2590800" cy="167640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jimcdn.com/app/cms/image/transf/dimension=300x10000:format=jpg/path/sf278732f8691ebec/image/i540677feab4571cd/version/1339102094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705600" cy="5257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Что случилось с </a:t>
            </a:r>
            <a:r>
              <a:rPr lang="ru-RU" dirty="0" err="1"/>
              <a:t>лисичкиной</a:t>
            </a:r>
            <a:r>
              <a:rPr lang="ru-RU" dirty="0"/>
              <a:t> избушкой весной?</a:t>
            </a:r>
          </a:p>
        </p:txBody>
      </p:sp>
      <p:sp>
        <p:nvSpPr>
          <p:cNvPr id="6" name="Овал 5"/>
          <p:cNvSpPr/>
          <p:nvPr/>
        </p:nvSpPr>
        <p:spPr>
          <a:xfrm>
            <a:off x="5867400" y="1447800"/>
            <a:ext cx="26670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www.playcast.ru/uploads/2014/11/16/106600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2590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kapitosha.net/wp-content/uploads/2013/09/zi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344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6400" y="990600"/>
            <a:ext cx="548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 поступила лиса с зайцем?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lh5.googleusercontent.com/-MGHO2TtRwPE/Ub0TislNWXI/AAAAAAAADfY/niOdVjBSe_E/s512/2013-06-16_072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2514600"/>
          </a:xfrm>
          <a:prstGeom prst="rect">
            <a:avLst/>
          </a:prstGeom>
          <a:noFill/>
        </p:spPr>
      </p:pic>
      <p:pic>
        <p:nvPicPr>
          <p:cNvPr id="6148" name="Picture 4" descr="http://www.kapitosha.net/wp-content/uploads/2013/09/zi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2133600" cy="2514600"/>
          </a:xfrm>
          <a:prstGeom prst="rect">
            <a:avLst/>
          </a:prstGeom>
          <a:noFill/>
        </p:spPr>
      </p:pic>
      <p:pic>
        <p:nvPicPr>
          <p:cNvPr id="6150" name="Picture 6" descr="http://mamulichkam.ru/wp-content/uploads/2015/12/zaushkina-izbushk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2209800" cy="2514600"/>
          </a:xfrm>
          <a:prstGeom prst="rect">
            <a:avLst/>
          </a:prstGeom>
          <a:noFill/>
        </p:spPr>
      </p:pic>
      <p:pic>
        <p:nvPicPr>
          <p:cNvPr id="6152" name="Picture 8" descr="https://image.jimcdn.com/app/cms/image/transf/dimension=300x1024:format=jpg/path/sf278732f8691ebec/image/i2bd1a14ffac49a84/version/1337978479/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0"/>
            <a:ext cx="2133600" cy="2514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Кто пришёл на помощь зайке первый?</a:t>
            </a:r>
          </a:p>
          <a:p>
            <a:pPr algn="ctr"/>
            <a:r>
              <a:rPr lang="ru-RU" dirty="0"/>
              <a:t>Кто второй? Расставьте по порядку.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73769E-7 L 3.33333E-6 0.37716 " pathEditMode="relative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18835 C 0.0198 0.2043 0.01268 0.21678 0.0073 0.2318 C 0.00105 0.24936 -0.00104 0.27085 -0.01128 0.28449 C -0.01788 0.29327 -0.02222 0.29281 -0.0276 0.30298 C -0.04045 0.32724 -0.05225 0.36029 -0.0717 0.37739 C -0.07656 0.38179 -0.08281 0.38294 -0.08802 0.38664 C -0.09531 0.39195 -0.10173 0.39935 -0.10885 0.40513 C -0.11267 0.41229 -0.11545 0.42084 -0.12048 0.42685 C -0.12361 0.43055 -0.12864 0.42986 -0.13211 0.43309 C -0.13437 0.43517 -0.13455 0.44002 -0.1368 0.44234 C -0.13871 0.44442 -0.14149 0.44395 -0.14375 0.44534 C -0.14774 0.44811 -0.15173 0.45112 -0.15538 0.45458 C -0.17309 0.47122 -0.15972 0.46522 -0.17864 0.47007 C -0.18177 0.4733 -0.18455 0.477 -0.18802 0.47954 C -0.19166 0.48232 -0.19618 0.48255 -0.19965 0.48555 C -0.2033 0.48879 -0.20486 0.49572 -0.20885 0.49803 C -0.21961 0.50404 -0.23211 0.50196 -0.24375 0.50427 C -0.29323 0.53085 -0.34236 0.50889 -0.39027 0.49503 C -0.39566 0.49179 -0.40104 0.48833 -0.40659 0.48555 C -0.40955 0.48417 -0.41302 0.48417 -0.41597 0.48255 C -0.446 0.46683 -0.41666 0.47793 -0.43906 0.47007 C -0.45364 0.45112 -0.43715 0.46891 -0.46232 0.45782 C -0.47569 0.45204 -0.48455 0.43586 -0.49722 0.42986 C -0.50382 0.40467 -0.49392 0.43448 -0.50659 0.41761 C -0.51059 0.41229 -0.50885 0.38733 -0.50885 0.38664 " pathEditMode="relative" ptsTypes="ffffffffffffffffffffffffA">
                                      <p:cBhvr>
                                        <p:cTn id="1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79  E" pathEditMode="relative" ptsTypes="">
                                      <p:cBhvr>
                                        <p:cTn id="1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08667E-6 C 0.01302 0.01432 0.02569 0.02796 0.03958 0.0402 C 0.05052 0.04991 0.05226 0.05731 0.0651 0.06193 C 0.06667 0.06493 0.06753 0.06886 0.06979 0.07117 C 0.0717 0.07325 0.075 0.07187 0.07673 0.07418 C 0.07847 0.07649 0.07726 0.08134 0.07917 0.08342 C 0.0816 0.08596 0.08542 0.0855 0.08837 0.08666 C 0.09305 0.08851 0.09774 0.09082 0.10243 0.0929 C 0.11944 0.12271 0.09896 0.09197 0.11858 0.10838 C 0.12222 0.11139 0.12448 0.11716 0.12795 0.12063 C 0.13559 0.12803 0.1368 0.12548 0.14427 0.12987 C 0.15156 0.13403 0.15764 0.14212 0.1651 0.14536 C 0.18628 0.15483 0.2151 0.16061 0.23733 0.16408 C 0.25608 0.1828 0.23889 0.16916 0.27673 0.17633 C 0.28559 0.17794 0.29358 0.18442 0.30243 0.18557 C 0.33021 0.1895 0.35816 0.19158 0.38611 0.19505 C 0.40712 0.19782 0.42795 0.20129 0.44896 0.20429 C 0.46111 0.21492 0.46597 0.21862 0.47917 0.22278 C 0.48351 0.24011 0.47795 0.22578 0.48837 0.23526 C 0.49687 0.24289 0.50139 0.25213 0.51163 0.25698 C 0.51319 0.26114 0.51423 0.26553 0.51632 0.26923 C 0.52031 0.27616 0.53021 0.28333 0.53021 0.29396 " pathEditMode="relative" ptsTypes="fffffffffffffffffffffA"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djreminiseofficial.com/data/56acc85c1af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Назовите, в каких сказках живёт лиса?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Lucida Sans Unicode</vt:lpstr>
      <vt:lpstr>Office Theme</vt:lpstr>
      <vt:lpstr>Заюшкина избушка.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Заюшкина избушка.</dc:title>
  <dc:creator>1234</dc:creator>
  <cp:lastModifiedBy>Elena</cp:lastModifiedBy>
  <cp:revision>25</cp:revision>
  <dcterms:created xsi:type="dcterms:W3CDTF">2016-04-06T17:33:38Z</dcterms:created>
  <dcterms:modified xsi:type="dcterms:W3CDTF">2020-04-08T14:59:53Z</dcterms:modified>
</cp:coreProperties>
</file>