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9" r:id="rId3"/>
    <p:sldId id="268" r:id="rId4"/>
    <p:sldId id="270" r:id="rId5"/>
    <p:sldId id="271" r:id="rId6"/>
    <p:sldId id="272" r:id="rId7"/>
    <p:sldId id="264" r:id="rId8"/>
    <p:sldId id="265" r:id="rId9"/>
    <p:sldId id="261" r:id="rId10"/>
    <p:sldId id="263" r:id="rId11"/>
    <p:sldId id="262" r:id="rId12"/>
    <p:sldId id="266" r:id="rId13"/>
    <p:sldId id="257" r:id="rId14"/>
    <p:sldId id="267" r:id="rId15"/>
    <p:sldId id="273" r:id="rId16"/>
    <p:sldId id="274" r:id="rId17"/>
    <p:sldId id="280" r:id="rId18"/>
    <p:sldId id="282" r:id="rId19"/>
    <p:sldId id="275" r:id="rId20"/>
    <p:sldId id="278" r:id="rId21"/>
  </p:sldIdLst>
  <p:sldSz cx="9144000" cy="6858000" type="screen4x3"/>
  <p:notesSz cx="6877050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 smtClean="0"/>
            </a:lvl1pPr>
          </a:lstStyle>
          <a:p>
            <a:pPr>
              <a:defRPr/>
            </a:pPr>
            <a:fld id="{7411CF1A-E6F6-4D16-9CF5-9D02CA5128E1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47619F2-63D9-47D3-B649-481710847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0333-5963-42B1-B9BD-9DCF0A4EC5FF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13A1-3F31-4E8B-B1D3-6FBA33236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763A-331E-4000-ABBA-02118D266F47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C551-6EA0-45C6-9F39-A5BE39EA0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FAD2-AECD-4705-B2A2-4F17E2D4D6E2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8DE8-C167-4DD0-91D4-00336DDEE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013E-A2A6-462D-8284-7D95172B5F10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5757-9CA1-4AAB-B845-3F127AE23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4D16-CCBA-495C-A705-FEBDF5BB1100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6A09-2977-47E5-999F-5084BE5F9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DE92-CD8D-4D1C-BB77-240D25B4380D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6063-F89F-4902-BAFC-03A0413EF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793-B4D7-419A-A917-3B3393D12C8F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86D0-4564-426B-9ABB-28BC8C297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D29E-537E-4BB3-8E27-D9F736435D2D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7E-A3F5-4B88-AC95-3E55F43A3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0216-A116-4458-9026-892B2A6BBFE1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A288-1249-4107-92DF-9F3FA425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5234-8CE8-4475-95BB-76A28096C3DB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F52D-5383-4160-9FD1-D72A21789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CF5B-1F6B-4C0C-9DA7-B9328BA75B6D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CD194-9C1B-4A7F-B54D-F71771056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705BB-CFC0-48A0-AF4C-AE3E5D87F399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139A5-E04D-4825-B176-78E57C4CF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Golosa_ptic_-_Skvorec_(iPlayer.fm)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Golosa_ptic_-_Zyablik_(iPlayer.fm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Golosa_ptic_-_CHernogolovaya_tryasoguzka_Motacilla_feldegg_(iPlayer.fm)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Golosa_ptic_-_Grach_(iPlayer.fm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title"/>
          </p:nvPr>
        </p:nvSpPr>
        <p:spPr>
          <a:xfrm flipH="1" flipV="1">
            <a:off x="1331913" y="1989138"/>
            <a:ext cx="4264025" cy="1008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2" descr="F:\Птицы 2\9784366c4135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/>
          <a:srcRect l="1868" r="1868"/>
          <a:stretch>
            <a:fillRect/>
          </a:stretch>
        </p:blipFill>
        <p:spPr>
          <a:xfrm>
            <a:off x="0" y="-242888"/>
            <a:ext cx="9144000" cy="685800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16688" y="5157788"/>
            <a:ext cx="2087562" cy="936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62A40"/>
                </a:solidFill>
                <a:latin typeface="Times New Roman" pitchFamily="18" charset="0"/>
              </a:rPr>
              <a:t>Составители: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62A40"/>
                </a:solidFill>
                <a:latin typeface="Times New Roman" pitchFamily="18" charset="0"/>
              </a:rPr>
              <a:t>Атюшова К.В.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62A40"/>
                </a:solidFill>
                <a:latin typeface="Times New Roman" pitchFamily="18" charset="0"/>
              </a:rPr>
              <a:t>Грищенко Т. 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1626" y="1921595"/>
            <a:ext cx="5760640" cy="923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Гонцы весны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6" descr="0_6a054_8dc2b82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Скворец поселился в скворечнике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12" descr="2828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Golosa_ptic_-_Skvorec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61658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4" descr="zyabli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Зяблик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251200" cy="4076700"/>
          </a:xfrm>
        </p:spPr>
        <p:txBody>
          <a:bodyPr/>
          <a:lstStyle/>
          <a:p>
            <a:pPr eaLnBrk="1" hangingPunct="1"/>
            <a:r>
              <a:rPr lang="ru-RU" b="1" smtClean="0"/>
              <a:t>К концу марта начинают прилетать зяблики. Про них говорят: </a:t>
            </a:r>
          </a:p>
          <a:p>
            <a:pPr eaLnBrk="1" hangingPunct="1"/>
            <a:r>
              <a:rPr lang="ru-RU" b="1" smtClean="0"/>
              <a:t>« Зяблик прилетел, весну на хвосте принес.»</a:t>
            </a:r>
          </a:p>
        </p:txBody>
      </p:sp>
      <p:pic>
        <p:nvPicPr>
          <p:cNvPr id="6" name="Golosa_ptic_-_Zyabli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084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losa_ptic_-_Zyabli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5084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6" descr="1280px-Motacilla_alba_alba_cropp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Трясогузка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40" name="Содержимое 4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038600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Трясогузка зимует в Средиземноморье, в Ленинградскую область прилетает во второй половине Апреля.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" name="Golosa_ptic_-_CHernogolovaya_tryasoguzka_Motacilla_feldegg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9418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Ласточки</a:t>
            </a:r>
          </a:p>
        </p:txBody>
      </p:sp>
      <p:pic>
        <p:nvPicPr>
          <p:cNvPr id="15363" name="Picture 2" descr="F:\Птицы 2\429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01788"/>
            <a:ext cx="4495800" cy="525621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Ласточки прилетают в конце апреля, или в начале мая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Травка зеленеет,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 Солнышко блестит,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 Ласточка с весною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 В сени к нам летит.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Загадка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4294967295"/>
          </p:nvPr>
        </p:nvSpPr>
        <p:spPr>
          <a:xfrm>
            <a:off x="2051050" y="1628775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Он прилетает каждый год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Туда, где домик его ждет.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Чужие песни петь умеет,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 всё же голос свой имеет.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Скворец</a:t>
            </a:r>
          </a:p>
        </p:txBody>
      </p:sp>
      <p:pic>
        <p:nvPicPr>
          <p:cNvPr id="17411" name="Содержимое 7" descr="0_415ba_eb5b610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500" y="1600200"/>
            <a:ext cx="6477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Под крышей я леплю гнездо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Из комочков глины.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Для птенчиков стелю на дно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Пуховую перину.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Ласточка</a:t>
            </a:r>
          </a:p>
        </p:txBody>
      </p:sp>
      <p:pic>
        <p:nvPicPr>
          <p:cNvPr id="19459" name="Picture 2" descr="F:\Птицы 2\664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20090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Игра: Птички в гнёздышках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Пришла красавица-весна, Тепло и радость принесла. Где же вы, маленькие птички — Воробушки да синички? Из гнезд скорее вылетайте, Свои крылья расправляйте!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Дети перешагивают через линии очерченных кругов — вылетают из гнезд и разбегаются по всей площадке.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Милые птички, воробушки да синички!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гнездышки свои летите, Свои крылья опустите! Дети убегают в гнезда, перешагивая через линии. Все птички должны занять свои гнезда. Игра повторяется.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4" descr="1237072786_k-na-zemlj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Содержимое 6"/>
          <p:cNvSpPr>
            <a:spLocks noGrp="1"/>
          </p:cNvSpPr>
          <p:nvPr>
            <p:ph sz="half" idx="2"/>
          </p:nvPr>
        </p:nvSpPr>
        <p:spPr>
          <a:xfrm>
            <a:off x="0" y="2636838"/>
            <a:ext cx="4038600" cy="4525962"/>
          </a:xfrm>
        </p:spPr>
        <p:txBody>
          <a:bodyPr/>
          <a:lstStyle/>
          <a:p>
            <a:pPr eaLnBrk="1" hangingPunct="1"/>
            <a:r>
              <a:rPr lang="ru-RU" b="1" smtClean="0"/>
              <a:t>Зима недаром злится,</a:t>
            </a:r>
            <a:br>
              <a:rPr lang="ru-RU" b="1" smtClean="0"/>
            </a:br>
            <a:r>
              <a:rPr lang="ru-RU" b="1" smtClean="0"/>
              <a:t>Прошла её пора —</a:t>
            </a:r>
            <a:br>
              <a:rPr lang="ru-RU" b="1" smtClean="0"/>
            </a:br>
            <a:r>
              <a:rPr lang="ru-RU" b="1" smtClean="0"/>
              <a:t>Весна в окно стучится</a:t>
            </a:r>
            <a:br>
              <a:rPr lang="ru-RU" b="1" smtClean="0"/>
            </a:br>
            <a:r>
              <a:rPr lang="ru-RU" b="1" smtClean="0"/>
              <a:t>И гонит со двора.</a:t>
            </a:r>
          </a:p>
          <a:p>
            <a:pPr eaLnBrk="1" hangingPunct="1"/>
            <a:r>
              <a:rPr lang="ru-RU" b="1" i="1" smtClean="0"/>
              <a:t>Ф.Тютчев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76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Подвижная игра «Скворцы и кошка»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Выбираются 3—4 ребенка — «скворца», один ребенок — «кошка». На всех надеты соответствующие маски-шапочки. Остальные дети по 3—4 человека берутся за руки, образуют круги — «скворечники». В каждом размещаются по 1—2 «скворца». «Кошка» находится в сто­роне. Под легкую веселую музыку «скворцы» бегают по залу врассып­ную. С окончанием музыки появляется «кошка» и старается поймать «скворцов». «Скворцы» прячутся в скворечниках, в которых может находиться не более 2-х «скворцов». Пойманного «скворца» «кошка» уводит в свой дом. Игра повторяется 3—4 раза.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1265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1950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0"/>
            <a:ext cx="4038600" cy="39163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Ещё в полях белеет снег,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 воды уж весной шумят —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Бегут и будят сонный брег,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Бегут, и блещут, и гласят...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Они гласят во все концы: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"Весна идёт, весна идёт,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Мы молодой весны гонцы,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Она нас выслала вперёд!»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Ф.И. Тютчев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4" descr="82327_1024_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107950" y="188913"/>
            <a:ext cx="4824413" cy="3311525"/>
          </a:xfrm>
        </p:spPr>
        <p:txBody>
          <a:bodyPr/>
          <a:lstStyle/>
          <a:p>
            <a:pPr eaLnBrk="1" hangingPunct="1"/>
            <a:r>
              <a:rPr lang="ru-RU" sz="3200" smtClean="0"/>
              <a:t>Уж верба вся пушистая </a:t>
            </a:r>
            <a:br>
              <a:rPr lang="ru-RU" sz="3200" smtClean="0"/>
            </a:br>
            <a:r>
              <a:rPr lang="ru-RU" sz="3200" smtClean="0"/>
              <a:t>Раскинулась кругом; </a:t>
            </a:r>
            <a:br>
              <a:rPr lang="ru-RU" sz="3200" smtClean="0"/>
            </a:br>
            <a:r>
              <a:rPr lang="ru-RU" sz="3200" smtClean="0"/>
              <a:t>Опять весна душистая </a:t>
            </a:r>
            <a:br>
              <a:rPr lang="ru-RU" sz="3200" smtClean="0"/>
            </a:br>
            <a:r>
              <a:rPr lang="ru-RU" sz="3200" smtClean="0"/>
              <a:t>Повеяла крылом. </a:t>
            </a:r>
          </a:p>
          <a:p>
            <a:pPr algn="r" eaLnBrk="1" hangingPunct="1"/>
            <a:r>
              <a:rPr lang="ru-RU" sz="3200" smtClean="0"/>
              <a:t>А.А.Фет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6147" name="Содержимое 5" descr="56009044_1267732280_4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100888"/>
          </a:xfrm>
        </p:spPr>
      </p:pic>
      <p:sp>
        <p:nvSpPr>
          <p:cNvPr id="6148" name="Содержимое 6"/>
          <p:cNvSpPr>
            <a:spLocks noGrp="1"/>
          </p:cNvSpPr>
          <p:nvPr>
            <p:ph sz="half" idx="1"/>
          </p:nvPr>
        </p:nvSpPr>
        <p:spPr>
          <a:xfrm>
            <a:off x="1692275" y="188913"/>
            <a:ext cx="4038600" cy="4525962"/>
          </a:xfrm>
        </p:spPr>
        <p:txBody>
          <a:bodyPr/>
          <a:lstStyle/>
          <a:p>
            <a:pPr eaLnBrk="1" hangingPunct="1"/>
            <a:r>
              <a:rPr lang="ru-RU" smtClean="0"/>
              <a:t>Уходи, Зима седая!</a:t>
            </a:r>
            <a:br>
              <a:rPr lang="ru-RU" smtClean="0"/>
            </a:br>
            <a:r>
              <a:rPr lang="ru-RU" smtClean="0"/>
              <a:t>Уж красавицы Весны</a:t>
            </a:r>
            <a:br>
              <a:rPr lang="ru-RU" smtClean="0"/>
            </a:br>
            <a:r>
              <a:rPr lang="ru-RU" smtClean="0"/>
              <a:t>Колесница золотая</a:t>
            </a:r>
            <a:br>
              <a:rPr lang="ru-RU" smtClean="0"/>
            </a:br>
            <a:r>
              <a:rPr lang="ru-RU" smtClean="0"/>
              <a:t>Мчится с горной вышины! </a:t>
            </a:r>
          </a:p>
          <a:p>
            <a:pPr eaLnBrk="1" hangingPunct="1"/>
            <a:r>
              <a:rPr lang="ru-RU" smtClean="0"/>
              <a:t>А. Майков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Весна идёт, весне дорогу\1393654605_img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758238" cy="6858000"/>
          </a:xfrm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13325"/>
            <a:ext cx="4619625" cy="1689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Дует тёплый южный ветер,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Солнышко всё ярче светит,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Снег худеет, мякнет, тает,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Грач горластый прилетает.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Что за месяц? Кто узнает?</a:t>
            </a:r>
            <a:endParaRPr 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6" descr="10696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Грачи прилетели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На Руси грачей всегда берегли, считая их первыми вестниками весны. Во время весенней пахоты грачи поедают вредителей.</a:t>
            </a:r>
          </a:p>
        </p:txBody>
      </p:sp>
      <p:pic>
        <p:nvPicPr>
          <p:cNvPr id="6" name="Golosa_ptic_-_Grach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53006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539750" y="-171450"/>
            <a:ext cx="3033713" cy="995363"/>
          </a:xfrm>
        </p:spPr>
        <p:txBody>
          <a:bodyPr/>
          <a:lstStyle/>
          <a:p>
            <a:pPr eaLnBrk="1" hangingPunct="1"/>
            <a:r>
              <a:rPr lang="ru-RU" sz="4400" smtClean="0"/>
              <a:t>Грачи</a:t>
            </a:r>
          </a:p>
        </p:txBody>
      </p:sp>
      <p:pic>
        <p:nvPicPr>
          <p:cNvPr id="9219" name="Содержимое 4" descr="p409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0"/>
            <a:ext cx="4500562" cy="27813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4392612" cy="5949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Грачи прилетают в начале марта.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« Грачи прилетели, значит, через месяц снег сойдет.» и, как правило, так всегда и происходит.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Черный грач – чернее ночи,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Утомился, как рабочий: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Он за плугом днем ходил,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Клювом червяков ловил.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141663"/>
            <a:ext cx="4572000" cy="3716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Скворцы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Почти одновременно с грачами прилетают скворцы, которые появляется уже в марте. В народе говорится: « Скворцы прилетели, значит весна пришла!»</a:t>
            </a:r>
          </a:p>
        </p:txBody>
      </p:sp>
      <p:pic>
        <p:nvPicPr>
          <p:cNvPr id="10244" name="Содержимое 6" descr="9652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25538"/>
            <a:ext cx="4248150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2B5481"/>
      </a:dk1>
      <a:lt1>
        <a:srgbClr val="FFFFFF"/>
      </a:lt1>
      <a:dk2>
        <a:srgbClr val="2B5481"/>
      </a:dk2>
      <a:lt2>
        <a:srgbClr val="E5FFFF"/>
      </a:lt2>
      <a:accent1>
        <a:srgbClr val="FFC000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450</Words>
  <Application>Microsoft Office PowerPoint</Application>
  <PresentationFormat>Экран (4:3)</PresentationFormat>
  <Paragraphs>61</Paragraphs>
  <Slides>20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 </vt:lpstr>
      <vt:lpstr>Загадка</vt:lpstr>
      <vt:lpstr>Грачи прилетели</vt:lpstr>
      <vt:lpstr>Грачи</vt:lpstr>
      <vt:lpstr>Скворцы</vt:lpstr>
      <vt:lpstr>Скворец поселился в скворечнике</vt:lpstr>
      <vt:lpstr>Слайд 11</vt:lpstr>
      <vt:lpstr>Зяблик</vt:lpstr>
      <vt:lpstr>Трясогузка</vt:lpstr>
      <vt:lpstr>Ласточки</vt:lpstr>
      <vt:lpstr>Загадка </vt:lpstr>
      <vt:lpstr>Скворец</vt:lpstr>
      <vt:lpstr>Загадка</vt:lpstr>
      <vt:lpstr>Ласточка</vt:lpstr>
      <vt:lpstr>Игра: Птички в гнёздышках</vt:lpstr>
      <vt:lpstr> Подвижная игра «Скворцы и кошка» </vt:lpstr>
    </vt:vector>
  </TitlesOfParts>
  <Company>657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Львов</cp:lastModifiedBy>
  <cp:revision>45</cp:revision>
  <dcterms:created xsi:type="dcterms:W3CDTF">2015-02-17T12:54:36Z</dcterms:created>
  <dcterms:modified xsi:type="dcterms:W3CDTF">2020-02-19T10:04:07Z</dcterms:modified>
</cp:coreProperties>
</file>