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4B4"/>
    <a:srgbClr val="5E335F"/>
    <a:srgbClr val="248CDA"/>
    <a:srgbClr val="167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6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2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3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7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1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3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9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2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2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5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2BEB-5E9D-41D9-8D0D-E9CF9F4C220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32D8-6F94-4CB5-811B-772899B2F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8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k.ak22.net/dict/?ex=Y&amp;q=%D0%9C%D0%90%D0%9B%D0%90%D0%A5%D0%90%D0%9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B4CC0-8BDB-43FF-8EE0-42E4BC4B9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2"/>
            <a:ext cx="9144000" cy="260327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Garamond" panose="02020404030301010803" pitchFamily="18" charset="0"/>
              </a:rPr>
              <a:t>Ю. </a:t>
            </a:r>
            <a:r>
              <a:rPr lang="ru-RU" sz="5400" dirty="0" err="1">
                <a:solidFill>
                  <a:srgbClr val="002060"/>
                </a:solidFill>
                <a:latin typeface="Garamond" panose="02020404030301010803" pitchFamily="18" charset="0"/>
              </a:rPr>
              <a:t>Рытхэу</a:t>
            </a:r>
            <a:r>
              <a:rPr lang="ru-RU" sz="5400" dirty="0">
                <a:solidFill>
                  <a:srgbClr val="002060"/>
                </a:solidFill>
                <a:latin typeface="Garamond" panose="02020404030301010803" pitchFamily="18" charset="0"/>
              </a:rPr>
              <a:t> «Пурга»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CC9305-855C-4070-9D06-8687D1D85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8088"/>
            <a:ext cx="9144000" cy="139371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Garamond" panose="02020404030301010803" pitchFamily="18" charset="0"/>
              </a:rPr>
              <a:t>Презентацию подготовила учитель Баранова Т. А.</a:t>
            </a:r>
          </a:p>
        </p:txBody>
      </p:sp>
    </p:spTree>
    <p:extLst>
      <p:ext uri="{BB962C8B-B14F-4D97-AF65-F5344CB8AC3E}">
        <p14:creationId xmlns:p14="http://schemas.microsoft.com/office/powerpoint/2010/main" val="13541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40DB7-5646-4D26-A4B0-B484892B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50" y="963877"/>
            <a:ext cx="3816096" cy="4930246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Используемая литература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95B45-3477-402F-80E2-7BAEF262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altLang="ru-RU" sz="40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И. М. </a:t>
            </a:r>
            <a:r>
              <a:rPr lang="ru-RU" altLang="ru-RU" sz="4000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Бгажнокова</a:t>
            </a:r>
            <a:r>
              <a:rPr lang="ru-RU" altLang="ru-RU" sz="40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  «Книга для чтения»</a:t>
            </a:r>
          </a:p>
          <a:p>
            <a:pPr>
              <a:defRPr/>
            </a:pPr>
            <a:r>
              <a:rPr lang="ru-RU" altLang="ru-RU" sz="40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Энциклопедический  словарь</a:t>
            </a:r>
          </a:p>
          <a:p>
            <a:pPr>
              <a:defRPr/>
            </a:pPr>
            <a:r>
              <a:rPr lang="ru-RU" altLang="ru-RU" sz="40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Словарь  русского  языка  В. Даля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010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6E6F1-49CD-4578-BBE1-28D98834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2"/>
            <a:ext cx="9144000" cy="2603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i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en-US" sz="5400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i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5400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i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en-US" sz="5400" i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614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90B75-44DA-4E4B-BC79-2CE61FD2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  <a:latin typeface="Garamond" panose="02020404030301010803" pitchFamily="18" charset="0"/>
              </a:rPr>
              <a:t>Какое</a:t>
            </a:r>
            <a:r>
              <a:rPr lang="en-US" sz="5400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Garamond" panose="02020404030301010803" pitchFamily="18" charset="0"/>
              </a:rPr>
              <a:t>время</a:t>
            </a:r>
            <a:r>
              <a:rPr lang="en-US" sz="5400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Garamond" panose="02020404030301010803" pitchFamily="18" charset="0"/>
              </a:rPr>
              <a:t>года</a:t>
            </a:r>
            <a:r>
              <a:rPr lang="en-US" sz="5400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Garamond" panose="02020404030301010803" pitchFamily="18" charset="0"/>
              </a:rPr>
              <a:t>изображено</a:t>
            </a:r>
            <a:r>
              <a:rPr lang="en-US" sz="5400" dirty="0">
                <a:solidFill>
                  <a:srgbClr val="FFFFFF"/>
                </a:solidFill>
                <a:latin typeface="Garamond" panose="02020404030301010803" pitchFamily="18" charset="0"/>
              </a:rPr>
              <a:t>?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91582A2C-D941-4DE9-B481-F18DFCB1C3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7" y="2891159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ÐÐ°ÑÑÐ¸Ð½ÐºÐ¸ Ð¿Ð¾ Ð·Ð°Ð¿ÑÐ¾ÑÑ ÐÐÐÐÐÐ ÐÐÐ¡ HQ PINTEREST">
            <a:extLst>
              <a:ext uri="{FF2B5EF4-FFF2-40B4-BE49-F238E27FC236}">
                <a16:creationId xmlns:a16="http://schemas.microsoft.com/office/drawing/2014/main" id="{8B1205FE-9F47-4092-A6EB-8E7347F5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73" y="2891160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9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A4B18-B0F2-4715-B2B5-9BDCE93D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012259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Garamond" panose="02020404030301010803" pitchFamily="18" charset="0"/>
              </a:rPr>
              <a:t>Загадки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AAA2E-1E28-4080-9C77-5450797A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652522"/>
            <a:ext cx="6204984" cy="4096157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altLang="ru-RU" b="1" dirty="0">
                <a:latin typeface="Garamond" panose="02020404030301010803" pitchFamily="18" charset="0"/>
              </a:rPr>
              <a:t>Скатерть бела</a:t>
            </a:r>
          </a:p>
          <a:p>
            <a:pPr>
              <a:buNone/>
              <a:defRPr/>
            </a:pPr>
            <a:r>
              <a:rPr lang="ru-RU" altLang="ru-RU" b="1" dirty="0">
                <a:latin typeface="Garamond" panose="02020404030301010803" pitchFamily="18" charset="0"/>
              </a:rPr>
              <a:t>Все поле одела</a:t>
            </a:r>
          </a:p>
          <a:p>
            <a:pPr>
              <a:buNone/>
              <a:defRPr/>
            </a:pPr>
            <a:r>
              <a:rPr lang="ru-RU" altLang="ru-RU" b="1" dirty="0">
                <a:latin typeface="Garamond" panose="02020404030301010803" pitchFamily="18" charset="0"/>
              </a:rPr>
              <a:t>(Снег)</a:t>
            </a:r>
          </a:p>
          <a:p>
            <a:pPr>
              <a:buNone/>
              <a:defRPr/>
            </a:pPr>
            <a:endParaRPr lang="ru-RU" altLang="ru-RU" b="1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ru-RU" altLang="ru-RU" b="1" dirty="0">
                <a:latin typeface="Garamond" panose="02020404030301010803" pitchFamily="18" charset="0"/>
              </a:rPr>
              <a:t>Мухи белые летели,</a:t>
            </a:r>
          </a:p>
          <a:p>
            <a:pPr marL="0" indent="0">
              <a:buNone/>
              <a:defRPr/>
            </a:pPr>
            <a:r>
              <a:rPr lang="ru-RU" altLang="ru-RU" b="1" dirty="0">
                <a:latin typeface="Garamond" panose="02020404030301010803" pitchFamily="18" charset="0"/>
              </a:rPr>
              <a:t>На дворы, на крыши сели,</a:t>
            </a:r>
          </a:p>
          <a:p>
            <a:pPr marL="0" indent="0">
              <a:buNone/>
              <a:defRPr/>
            </a:pPr>
            <a:r>
              <a:rPr lang="ru-RU" altLang="ru-RU" b="1" dirty="0">
                <a:latin typeface="Garamond" panose="02020404030301010803" pitchFamily="18" charset="0"/>
              </a:rPr>
              <a:t>Не сочтете белых мух,</a:t>
            </a:r>
          </a:p>
          <a:p>
            <a:pPr marL="0" indent="0">
              <a:buNone/>
              <a:defRPr/>
            </a:pPr>
            <a:r>
              <a:rPr lang="ru-RU" altLang="ru-RU" b="1" dirty="0">
                <a:latin typeface="Garamond" panose="02020404030301010803" pitchFamily="18" charset="0"/>
              </a:rPr>
              <a:t>Что летают, словно пух.</a:t>
            </a:r>
          </a:p>
          <a:p>
            <a:pPr marL="0" indent="0">
              <a:buNone/>
              <a:defRPr/>
            </a:pPr>
            <a:r>
              <a:rPr lang="ru-RU" altLang="ru-RU" b="1" dirty="0">
                <a:latin typeface="Garamond" panose="02020404030301010803" pitchFamily="18" charset="0"/>
              </a:rPr>
              <a:t>(Снежинки) </a:t>
            </a:r>
          </a:p>
          <a:p>
            <a:endParaRPr lang="ru-RU" sz="2400" dirty="0">
              <a:latin typeface="Garamond" panose="02020404030301010803" pitchFamily="18" charset="0"/>
            </a:endParaRPr>
          </a:p>
        </p:txBody>
      </p:sp>
      <p:pic>
        <p:nvPicPr>
          <p:cNvPr id="4" name="Рисунок 3" descr="Изображение выглядит как снег, дерево, внешний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A2188E5-B0EE-4529-B961-92BB32B33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"/>
          <a:stretch/>
        </p:blipFill>
        <p:spPr>
          <a:xfrm>
            <a:off x="7829551" y="306908"/>
            <a:ext cx="4042409" cy="2717645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CBD5C09-0083-4960-836B-AF107673A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7" b="-2"/>
          <a:stretch/>
        </p:blipFill>
        <p:spPr bwMode="auto">
          <a:xfrm>
            <a:off x="7812707" y="3235569"/>
            <a:ext cx="4042410" cy="29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3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EFEF4-7C4A-44CA-811A-D3BF7BFC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  <a:latin typeface="Garamond" panose="02020404030301010803" pitchFamily="18" charset="0"/>
              </a:rPr>
              <a:t>Чукотский</a:t>
            </a:r>
            <a:r>
              <a:rPr lang="en-US" sz="4800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Garamond" panose="02020404030301010803" pitchFamily="18" charset="0"/>
              </a:rPr>
              <a:t>полуостров</a:t>
            </a:r>
            <a:endParaRPr lang="en-US" sz="48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B25EF55-D824-486E-B893-A6BC4459E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09" y="557014"/>
            <a:ext cx="4008876" cy="2492883"/>
          </a:xfrm>
          <a:prstGeom prst="rect">
            <a:avLst/>
          </a:prstGeom>
        </p:spPr>
      </p:pic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33B21D7-D915-4876-A1C7-8E975839D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87" y="557014"/>
            <a:ext cx="2936015" cy="24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Объект 7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9C5CB33-4AB5-458F-BCBF-55253DF6D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05" y="557016"/>
            <a:ext cx="4308687" cy="2492882"/>
          </a:xfrm>
          <a:prstGeom prst="rect">
            <a:avLst/>
          </a:prstGeom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FE80542-B333-4A78-921B-90D4D6562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5" y="3634564"/>
            <a:ext cx="4160452" cy="277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2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C8509-C27F-4D2E-9275-CDEDA2E2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83016"/>
            <a:ext cx="11139854" cy="9040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  <a:latin typeface="Garamond" panose="02020404030301010803" pitchFamily="18" charset="0"/>
              </a:rPr>
              <a:t>Органический</a:t>
            </a:r>
            <a:r>
              <a:rPr lang="en-US" sz="5400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Garamond" panose="02020404030301010803" pitchFamily="18" charset="0"/>
              </a:rPr>
              <a:t>мир</a:t>
            </a:r>
            <a:r>
              <a:rPr lang="en-US" sz="5400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Garamond" panose="02020404030301010803" pitchFamily="18" charset="0"/>
              </a:rPr>
              <a:t>Тундры</a:t>
            </a:r>
            <a:endParaRPr lang="en-US" sz="54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3076" name="Picture 4" descr="ÐÐ°ÑÑÐ¸Ð½ÐºÐ¸ Ð¿Ð¾ Ð·Ð°Ð¿ÑÐ¾ÑÑ ÑÑÐ½Ð´ÑÐ° ÑÑÐºÐ¾ÑÐºÐ° Ð¶Ð¸Ð²Ð¾ÑÐ½ÑÐµ">
            <a:extLst>
              <a:ext uri="{FF2B5EF4-FFF2-40B4-BE49-F238E27FC236}">
                <a16:creationId xmlns:a16="http://schemas.microsoft.com/office/drawing/2014/main" id="{7EA1F799-2A9A-4087-A4AC-3D4CD558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485637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2E47FB0-375B-401B-848C-034F1D6724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3" y="485637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08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2" descr="ÐÐ°ÑÑÐ¸Ð½ÐºÐ¸ Ð¿Ð¾ Ð·Ð°Ð¿ÑÐ¾ÑÑ Ð²ÐµÐ·Ð´ÐµÑÐ¾Ð´ ÑÐ¾ÑÐ¾ ÑÑÐºÐ¾ÑÐºÐ°">
            <a:extLst>
              <a:ext uri="{FF2B5EF4-FFF2-40B4-BE49-F238E27FC236}">
                <a16:creationId xmlns:a16="http://schemas.microsoft.com/office/drawing/2014/main" id="{0199B556-B6DA-4BA4-BED6-A80CA04B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7" y="1512190"/>
            <a:ext cx="2555747" cy="19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51B427AE-353E-42F8-9260-C77F8ED5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858129"/>
            <a:ext cx="4247271" cy="25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0A0F5ACB-FCB6-450A-85D3-7B41FE82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91" y="3579553"/>
            <a:ext cx="5123547" cy="30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685F3-37BA-41C9-86E9-7141C7E7A34A}"/>
              </a:ext>
            </a:extLst>
          </p:cNvPr>
          <p:cNvSpPr txBox="1"/>
          <p:nvPr/>
        </p:nvSpPr>
        <p:spPr>
          <a:xfrm>
            <a:off x="282304" y="667472"/>
            <a:ext cx="3209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ВЕЗДЕХОД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069DD-0B67-4C64-A6AE-4156DD12EBA7}"/>
              </a:ext>
            </a:extLst>
          </p:cNvPr>
          <p:cNvSpPr txBox="1"/>
          <p:nvPr/>
        </p:nvSpPr>
        <p:spPr>
          <a:xfrm>
            <a:off x="4009293" y="2734835"/>
            <a:ext cx="2771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ЦИКЛОН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15634-73B9-41F5-8E83-89228DE4BB5F}"/>
              </a:ext>
            </a:extLst>
          </p:cNvPr>
          <p:cNvSpPr txBox="1"/>
          <p:nvPr/>
        </p:nvSpPr>
        <p:spPr>
          <a:xfrm>
            <a:off x="8422150" y="88688"/>
            <a:ext cx="2764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ТОРОСЫ</a:t>
            </a:r>
          </a:p>
        </p:txBody>
      </p:sp>
    </p:spTree>
    <p:extLst>
      <p:ext uri="{BB962C8B-B14F-4D97-AF65-F5344CB8AC3E}">
        <p14:creationId xmlns:p14="http://schemas.microsoft.com/office/powerpoint/2010/main" val="173864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34D52E7-1C19-418A-9EE9-15520FFB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656292"/>
            <a:ext cx="5291666" cy="35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85A0FB71-F379-4B18-8DE8-B6E7F833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5" y="1662906"/>
            <a:ext cx="5291667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28D46-997D-42DC-902A-3B7C19511220}"/>
              </a:ext>
            </a:extLst>
          </p:cNvPr>
          <p:cNvSpPr txBox="1"/>
          <p:nvPr/>
        </p:nvSpPr>
        <p:spPr>
          <a:xfrm>
            <a:off x="1951045" y="893465"/>
            <a:ext cx="3028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МАЛАХАЙ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2103D-7839-49AA-8190-49FC1CBF363F}"/>
              </a:ext>
            </a:extLst>
          </p:cNvPr>
          <p:cNvSpPr txBox="1"/>
          <p:nvPr/>
        </p:nvSpPr>
        <p:spPr>
          <a:xfrm>
            <a:off x="7733352" y="886851"/>
            <a:ext cx="2338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ЯРАНГА</a:t>
            </a:r>
          </a:p>
        </p:txBody>
      </p:sp>
    </p:spTree>
    <p:extLst>
      <p:ext uri="{BB962C8B-B14F-4D97-AF65-F5344CB8AC3E}">
        <p14:creationId xmlns:p14="http://schemas.microsoft.com/office/powerpoint/2010/main" val="4744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52B33-5877-4298-8378-9C65E2D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036438"/>
          </a:xfrm>
        </p:spPr>
        <p:txBody>
          <a:bodyPr>
            <a:normAutofit/>
          </a:bodyPr>
          <a:lstStyle/>
          <a:p>
            <a:r>
              <a:rPr lang="ru-RU" dirty="0">
                <a:latin typeface="Garamond" panose="02020404030301010803" pitchFamily="18" charset="0"/>
              </a:rPr>
              <a:t>Словарная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E4380-9130-496F-8956-A0B32FF7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321169"/>
            <a:ext cx="9637776" cy="3474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Яранга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— жилое помещение, отапливаемое и освещаемое жировой лампой; вне полога — кладовая. </a:t>
            </a:r>
            <a:r>
              <a:rPr lang="ru-RU" altLang="ru-RU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Яранга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сохраняется в быту оленеводческих бригад. </a:t>
            </a:r>
            <a:endParaRPr lang="ru-RU" alt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r>
              <a:rPr lang="ru-RU" altLang="ru-RU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Малахай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- большая шапка на меху с наушниками.</a:t>
            </a:r>
          </a:p>
          <a:p>
            <a:pPr>
              <a:defRPr/>
            </a:pPr>
            <a:r>
              <a:rPr lang="ru-RU" altLang="ru-RU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Циклон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– вихревой поток.</a:t>
            </a:r>
          </a:p>
          <a:p>
            <a:pPr>
              <a:defRPr/>
            </a:pPr>
            <a:r>
              <a:rPr lang="ru-RU" altLang="ru-RU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Торосы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 – ледяные горы.</a:t>
            </a:r>
          </a:p>
          <a:p>
            <a:pPr>
              <a:defRPr/>
            </a:pPr>
            <a:endParaRPr lang="ru-RU" alt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449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C3681787-AAEE-485C-BAF7-925017F71B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4" b="50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9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Office Theme</vt:lpstr>
      <vt:lpstr>Ю. Рытхэу «Пурга»</vt:lpstr>
      <vt:lpstr>Какое время года изображено? </vt:lpstr>
      <vt:lpstr>Загадки</vt:lpstr>
      <vt:lpstr>Чукотский полуостров</vt:lpstr>
      <vt:lpstr>Органический мир Тундры</vt:lpstr>
      <vt:lpstr>Презентация PowerPoint</vt:lpstr>
      <vt:lpstr>Презентация PowerPoint</vt:lpstr>
      <vt:lpstr>Словарная работа</vt:lpstr>
      <vt:lpstr>Презентация PowerPoint</vt:lpstr>
      <vt:lpstr>Используемая 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Ю. Рытхэу «Пурга»</dc:title>
  <dc:creator>Саша Баранова</dc:creator>
  <cp:lastModifiedBy>Саша Баранова</cp:lastModifiedBy>
  <cp:revision>2</cp:revision>
  <dcterms:created xsi:type="dcterms:W3CDTF">2018-10-20T12:06:39Z</dcterms:created>
  <dcterms:modified xsi:type="dcterms:W3CDTF">2018-10-20T12:07:15Z</dcterms:modified>
</cp:coreProperties>
</file>