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E31F-084F-46D7-9680-A059C22AC8C5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E9F7-F702-495E-8101-D798AB7068A5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E31F-084F-46D7-9680-A059C22AC8C5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E9F7-F702-495E-8101-D798AB7068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E31F-084F-46D7-9680-A059C22AC8C5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E9F7-F702-495E-8101-D798AB7068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E31F-084F-46D7-9680-A059C22AC8C5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E9F7-F702-495E-8101-D798AB7068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E31F-084F-46D7-9680-A059C22AC8C5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E9F7-F702-495E-8101-D798AB7068A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E31F-084F-46D7-9680-A059C22AC8C5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E9F7-F702-495E-8101-D798AB7068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E31F-084F-46D7-9680-A059C22AC8C5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E9F7-F702-495E-8101-D798AB7068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E31F-084F-46D7-9680-A059C22AC8C5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E9F7-F702-495E-8101-D798AB7068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E31F-084F-46D7-9680-A059C22AC8C5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E9F7-F702-495E-8101-D798AB7068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E31F-084F-46D7-9680-A059C22AC8C5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E9F7-F702-495E-8101-D798AB7068A5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E31F-084F-46D7-9680-A059C22AC8C5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E9F7-F702-495E-8101-D798AB7068A5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12DE31F-084F-46D7-9680-A059C22AC8C5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8D9E9F7-F702-495E-8101-D798AB7068A5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4437112"/>
            <a:ext cx="8305800" cy="223224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4600" b="1" dirty="0"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Единый урок</a:t>
            </a:r>
            <a:br>
              <a:rPr lang="ru-RU" sz="4600" b="1" dirty="0"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4600" b="1" dirty="0"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безопасности школьников в сети Интернет </a:t>
            </a:r>
            <a:br>
              <a:rPr lang="ru-RU" sz="4600" b="1" dirty="0"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endParaRPr lang="ru-RU" sz="4600" b="1" dirty="0">
              <a:solidFill>
                <a:srgbClr val="7030A0"/>
              </a:solidFill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8" r="23461"/>
          <a:stretch/>
        </p:blipFill>
        <p:spPr>
          <a:xfrm>
            <a:off x="2267744" y="188640"/>
            <a:ext cx="3671177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57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4930"/>
            <a:ext cx="8659238" cy="649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71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316416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31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260648"/>
            <a:ext cx="4659982" cy="621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52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94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105</TotalTime>
  <Words>2</Words>
  <Application>Microsoft Office PowerPoint</Application>
  <PresentationFormat>Экран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Паркет</vt:lpstr>
      <vt:lpstr>  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Учитель</cp:lastModifiedBy>
  <cp:revision>6</cp:revision>
  <dcterms:created xsi:type="dcterms:W3CDTF">2017-10-25T10:49:10Z</dcterms:created>
  <dcterms:modified xsi:type="dcterms:W3CDTF">2017-10-26T07:30:37Z</dcterms:modified>
</cp:coreProperties>
</file>