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80" r:id="rId2"/>
    <p:sldId id="288" r:id="rId3"/>
    <p:sldId id="284" r:id="rId4"/>
    <p:sldId id="289" r:id="rId5"/>
    <p:sldId id="290" r:id="rId6"/>
    <p:sldId id="298" r:id="rId7"/>
    <p:sldId id="292" r:id="rId8"/>
    <p:sldId id="291" r:id="rId9"/>
    <p:sldId id="294" r:id="rId10"/>
    <p:sldId id="295" r:id="rId11"/>
    <p:sldId id="269" r:id="rId12"/>
    <p:sldId id="262" r:id="rId13"/>
    <p:sldId id="297" r:id="rId14"/>
    <p:sldId id="265" r:id="rId15"/>
    <p:sldId id="303" r:id="rId16"/>
    <p:sldId id="302" r:id="rId17"/>
    <p:sldId id="267" r:id="rId18"/>
    <p:sldId id="30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1D40-39BC-4410-B9B0-629E8F4C824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281D40-39BC-4410-B9B0-629E8F4C824D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834C4C-59BB-4710-A9A2-BC101969C3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6977" y="463137"/>
            <a:ext cx="8075222" cy="13775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ПРИМЕТЫ   ОСЕНИ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7085" y="5355772"/>
            <a:ext cx="4090388" cy="83127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Составила: учитель музыки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Скударь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В.Ю.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ртинки по запросу осень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01880" y="2137558"/>
            <a:ext cx="7101443" cy="4334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И.Левитан «Октябрь»</a:t>
            </a:r>
            <a:endParaRPr lang="ru-RU" dirty="0"/>
          </a:p>
        </p:txBody>
      </p:sp>
      <p:pic>
        <p:nvPicPr>
          <p:cNvPr id="4" name="Содержимое 3" descr="C:\Users\kate1\AppData\Local\Microsoft\Windows\INetCache\Content.MSO\4A5B60AA.tmp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53920" y="1320800"/>
            <a:ext cx="973328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73394"/>
            <a:ext cx="9144000" cy="895163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Музыкально-осенняя пауза 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0722" y="3602038"/>
            <a:ext cx="2723321" cy="165576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7006" y="2055767"/>
            <a:ext cx="7801897" cy="38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108040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86279">
            <a:off x="6707390" y="665427"/>
            <a:ext cx="5044678" cy="34631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77668">
            <a:off x="610259" y="1612271"/>
            <a:ext cx="5456080" cy="35910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71293105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ртинки по запросу осень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34720" y="1767840"/>
            <a:ext cx="4592320" cy="3576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осень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97600" y="1828800"/>
            <a:ext cx="5019039" cy="3535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29310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86409"/>
            <a:ext cx="9144000" cy="1172817"/>
          </a:xfrm>
        </p:spPr>
        <p:txBody>
          <a:bodyPr>
            <a:normAutofit/>
          </a:bodyPr>
          <a:lstStyle/>
          <a:p>
            <a:r>
              <a:rPr lang="ru-RU" b="1" dirty="0" smtClean="0"/>
              <a:t>Петр Ильич Чайковский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64496" y="3602038"/>
            <a:ext cx="3279913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7356" y="1649896"/>
            <a:ext cx="5267739" cy="49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674158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1131" y="218661"/>
            <a:ext cx="5327374" cy="652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70661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1327354"/>
            <a:ext cx="5242233" cy="429178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«Осень. Осыпается весь наш бедный сад,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Листья пожелтелые по ветру летят.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Лишь вдали красуются, там, на дне долин,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Кисти ярко-красные вянущих рябин».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Похожее изображение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810864" y="1091382"/>
            <a:ext cx="6381135" cy="5266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640" y="0"/>
            <a:ext cx="10909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777759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4980" y="1651819"/>
            <a:ext cx="4940709" cy="2757949"/>
          </a:xfrm>
        </p:spPr>
        <p:txBody>
          <a:bodyPr>
            <a:normAutofit/>
          </a:bodyPr>
          <a:lstStyle/>
          <a:p>
            <a:r>
              <a:rPr lang="ru-RU" dirty="0" smtClean="0"/>
              <a:t>Пришла без красок</a:t>
            </a:r>
            <a:br>
              <a:rPr lang="ru-RU" dirty="0" smtClean="0"/>
            </a:br>
            <a:r>
              <a:rPr lang="ru-RU" dirty="0" smtClean="0"/>
              <a:t>И без кисти </a:t>
            </a:r>
            <a:br>
              <a:rPr lang="ru-RU" dirty="0" smtClean="0"/>
            </a:br>
            <a:r>
              <a:rPr lang="ru-RU" dirty="0" smtClean="0"/>
              <a:t>И перекрасила все листья</a:t>
            </a:r>
            <a:endParaRPr lang="ru-RU" dirty="0"/>
          </a:p>
        </p:txBody>
      </p:sp>
      <p:pic>
        <p:nvPicPr>
          <p:cNvPr id="4" name="Содержимое 3" descr="Картинки по запросу осень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960" y="1436914"/>
            <a:ext cx="6498102" cy="5096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844" y="442452"/>
            <a:ext cx="3126659" cy="122411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ДОЖДЬ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3600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Ходит самый длинноногий,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Без пути и без дороги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 тучах прячется, во мгле,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Только ноги на земле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Что такое осень? - Это лужи!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1871" y="1091382"/>
            <a:ext cx="6440127" cy="576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6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осень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9920" y="467360"/>
            <a:ext cx="10789920" cy="597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осень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67840" y="1076960"/>
            <a:ext cx="8818880" cy="491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хожее изображение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03520" y="284480"/>
            <a:ext cx="6299200" cy="4754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kate1\AppData\Local\Microsoft\Windows\INetCache\Content.MSO\D2DC66A.tmp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631" y="2588821"/>
            <a:ext cx="4916385" cy="3994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5" y="4748982"/>
            <a:ext cx="3621221" cy="85893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Ветер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3961" y="840658"/>
            <a:ext cx="4218039" cy="343637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Тучи нагоняет,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Воет, задувает.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  По свету рыщет,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Поет да свищет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охожее изображение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07974" y="629919"/>
            <a:ext cx="6774426" cy="5180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840" y="365760"/>
            <a:ext cx="10752622" cy="6276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осень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83360" y="487680"/>
            <a:ext cx="9611360" cy="605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 ЛЕВИТАН «Золотая Осень»</a:t>
            </a:r>
            <a:endParaRPr lang="ru-RU" dirty="0"/>
          </a:p>
        </p:txBody>
      </p:sp>
      <p:pic>
        <p:nvPicPr>
          <p:cNvPr id="4" name="Содержимое 3" descr="C:\Users\kate1\AppData\Local\Microsoft\Windows\INetCache\Content.MSO\58594E48.tmp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74240" y="1280160"/>
            <a:ext cx="9753600" cy="52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209</TotalTime>
  <Words>78</Words>
  <Application>Microsoft Office PowerPoint</Application>
  <PresentationFormat>Произвольный</PresentationFormat>
  <Paragraphs>20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ПРИМЕТЫ   ОСЕНИ</vt:lpstr>
      <vt:lpstr>            ДОЖДЬ</vt:lpstr>
      <vt:lpstr>Слайд 3</vt:lpstr>
      <vt:lpstr>Слайд 4</vt:lpstr>
      <vt:lpstr>Слайд 5</vt:lpstr>
      <vt:lpstr>      Ветер</vt:lpstr>
      <vt:lpstr>Слайд 7</vt:lpstr>
      <vt:lpstr>Слайд 8</vt:lpstr>
      <vt:lpstr>И. ЛЕВИТАН «Золотая Осень»</vt:lpstr>
      <vt:lpstr>И.Левитан «Октябрь»</vt:lpstr>
      <vt:lpstr>Музыкально-осенняя пауза </vt:lpstr>
      <vt:lpstr>Слайд 12</vt:lpstr>
      <vt:lpstr>Слайд 13</vt:lpstr>
      <vt:lpstr>Петр Ильич Чайковский</vt:lpstr>
      <vt:lpstr>Слайд 15</vt:lpstr>
      <vt:lpstr>«Осень. Осыпается весь наш бедный сад, Листья пожелтелые по ветру летят. Лишь вдали красуются, там, на дне долин, Кисти ярко-красные вянущих рябин».  </vt:lpstr>
      <vt:lpstr>Слайд 17</vt:lpstr>
      <vt:lpstr>Пришла без красок И без кисти  И перекрасила все листья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Голуб</dc:creator>
  <cp:lastModifiedBy>Прасолова_Е_М</cp:lastModifiedBy>
  <cp:revision>25</cp:revision>
  <dcterms:created xsi:type="dcterms:W3CDTF">2017-11-08T08:42:06Z</dcterms:created>
  <dcterms:modified xsi:type="dcterms:W3CDTF">2019-12-27T07:30:42Z</dcterms:modified>
</cp:coreProperties>
</file>