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4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4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0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7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6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1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2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5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5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8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DF46-0DAB-40C5-B4EC-8A41FB2B9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629A-4EDB-45D0-B34B-5F868274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491B5-5813-4637-A03B-DAD088130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668" y="1340141"/>
            <a:ext cx="9281909" cy="2971801"/>
          </a:xfrm>
        </p:spPr>
        <p:txBody>
          <a:bodyPr>
            <a:normAutofit/>
          </a:bodyPr>
          <a:lstStyle/>
          <a:p>
            <a:r>
              <a:rPr lang="ru-RU" sz="9600" dirty="0"/>
              <a:t>Весна. </a:t>
            </a:r>
            <a:r>
              <a:rPr lang="ru-RU" sz="9600"/>
              <a:t>Акация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76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BE0666B9-7203-4B0A-988C-9A9AEAF48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60" y="302004"/>
            <a:ext cx="9387282" cy="6359346"/>
          </a:xfrm>
        </p:spPr>
      </p:pic>
    </p:spTree>
    <p:extLst>
      <p:ext uri="{BB962C8B-B14F-4D97-AF65-F5344CB8AC3E}">
        <p14:creationId xmlns:p14="http://schemas.microsoft.com/office/powerpoint/2010/main" val="121588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F201EB54-06E5-4B8E-B672-351012DD15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3" y="972172"/>
            <a:ext cx="4970451" cy="5193736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FBD1686-E8ED-4039-8CCB-5006BB941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2" y="1022689"/>
            <a:ext cx="5215270" cy="5011791"/>
          </a:xfrm>
        </p:spPr>
      </p:pic>
    </p:spTree>
    <p:extLst>
      <p:ext uri="{BB962C8B-B14F-4D97-AF65-F5344CB8AC3E}">
        <p14:creationId xmlns:p14="http://schemas.microsoft.com/office/powerpoint/2010/main" val="426381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980EBD-13BF-444D-831B-14DEBA97D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5" y="570451"/>
            <a:ext cx="4136901" cy="606188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48AB84-68F4-4767-A632-4EF1197FFD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7530"/>
            <a:ext cx="4875213" cy="3245627"/>
          </a:xfrm>
        </p:spPr>
      </p:pic>
    </p:spTree>
    <p:extLst>
      <p:ext uri="{BB962C8B-B14F-4D97-AF65-F5344CB8AC3E}">
        <p14:creationId xmlns:p14="http://schemas.microsoft.com/office/powerpoint/2010/main" val="167071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59E00F-D430-42F2-8BE0-9A6ECCD9E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2" y="612395"/>
            <a:ext cx="5399616" cy="584712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F4954C3-0FEA-4791-BD61-68D8D9D2B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6" y="612394"/>
            <a:ext cx="5185530" cy="5847127"/>
          </a:xfrm>
        </p:spPr>
      </p:pic>
    </p:spTree>
    <p:extLst>
      <p:ext uri="{BB962C8B-B14F-4D97-AF65-F5344CB8AC3E}">
        <p14:creationId xmlns:p14="http://schemas.microsoft.com/office/powerpoint/2010/main" val="280843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D27079-3002-450A-ADCF-545FC058F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199626"/>
            <a:ext cx="4878387" cy="462233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9067D4C-A1F8-43F9-9AED-4C5C7C228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7" y="1283516"/>
            <a:ext cx="4878386" cy="4538444"/>
          </a:xfrm>
        </p:spPr>
      </p:pic>
    </p:spTree>
    <p:extLst>
      <p:ext uri="{BB962C8B-B14F-4D97-AF65-F5344CB8AC3E}">
        <p14:creationId xmlns:p14="http://schemas.microsoft.com/office/powerpoint/2010/main" val="86156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C001553-7093-47DD-97AF-398AF4DBBF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1" y="1535185"/>
            <a:ext cx="5674686" cy="425601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E2AFC21-AF03-418B-8A30-1CDAC776F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1535185"/>
            <a:ext cx="5674686" cy="4256015"/>
          </a:xfrm>
        </p:spPr>
      </p:pic>
    </p:spTree>
    <p:extLst>
      <p:ext uri="{BB962C8B-B14F-4D97-AF65-F5344CB8AC3E}">
        <p14:creationId xmlns:p14="http://schemas.microsoft.com/office/powerpoint/2010/main" val="3244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3DD74D45-F6F7-425D-A526-FF49DB6E982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3" y="228600"/>
            <a:ext cx="10100346" cy="6400800"/>
          </a:xfrm>
        </p:spPr>
      </p:pic>
    </p:spTree>
    <p:extLst>
      <p:ext uri="{BB962C8B-B14F-4D97-AF65-F5344CB8AC3E}">
        <p14:creationId xmlns:p14="http://schemas.microsoft.com/office/powerpoint/2010/main" val="2411503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</TotalTime>
  <Words>4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Контур</vt:lpstr>
      <vt:lpstr>Весна. Акация.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Elena</dc:creator>
  <cp:lastModifiedBy>Elena</cp:lastModifiedBy>
  <cp:revision>3</cp:revision>
  <dcterms:created xsi:type="dcterms:W3CDTF">2020-04-08T21:06:47Z</dcterms:created>
  <dcterms:modified xsi:type="dcterms:W3CDTF">2020-04-08T21:21:19Z</dcterms:modified>
</cp:coreProperties>
</file>