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0" r:id="rId14"/>
    <p:sldId id="267" r:id="rId15"/>
    <p:sldId id="264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8" autoAdjust="0"/>
    <p:restoredTop sz="94660"/>
  </p:normalViewPr>
  <p:slideViewPr>
    <p:cSldViewPr>
      <p:cViewPr varScale="1">
        <p:scale>
          <a:sx n="65" d="100"/>
          <a:sy n="65" d="100"/>
        </p:scale>
        <p:origin x="-1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33A28-1BB0-45F9-9B5D-DCB6D6CCCB6B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3807C-1856-4A8B-9A1D-570E0288DE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3807C-1856-4A8B-9A1D-570E0288DEC2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504D0F8-DF8D-4EA2-A344-D6E88DE44D98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DA189F4-5D18-4A3D-828E-225063E21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04D0F8-DF8D-4EA2-A344-D6E88DE44D98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A189F4-5D18-4A3D-828E-225063E21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504D0F8-DF8D-4EA2-A344-D6E88DE44D98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A189F4-5D18-4A3D-828E-225063E21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04D0F8-DF8D-4EA2-A344-D6E88DE44D98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A189F4-5D18-4A3D-828E-225063E21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504D0F8-DF8D-4EA2-A344-D6E88DE44D98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DA189F4-5D18-4A3D-828E-225063E21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04D0F8-DF8D-4EA2-A344-D6E88DE44D98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A189F4-5D18-4A3D-828E-225063E21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04D0F8-DF8D-4EA2-A344-D6E88DE44D98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A189F4-5D18-4A3D-828E-225063E21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04D0F8-DF8D-4EA2-A344-D6E88DE44D98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A189F4-5D18-4A3D-828E-225063E21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504D0F8-DF8D-4EA2-A344-D6E88DE44D98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A189F4-5D18-4A3D-828E-225063E21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04D0F8-DF8D-4EA2-A344-D6E88DE44D98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A189F4-5D18-4A3D-828E-225063E21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04D0F8-DF8D-4EA2-A344-D6E88DE44D98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A189F4-5D18-4A3D-828E-225063E217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504D0F8-DF8D-4EA2-A344-D6E88DE44D98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DA189F4-5D18-4A3D-828E-225063E21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2204864"/>
            <a:ext cx="6476256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Формирование пространственных отношений, </a:t>
            </a:r>
            <a:r>
              <a:rPr lang="ru-RU" dirty="0" smtClean="0"/>
              <a:t>выраженных </a:t>
            </a:r>
            <a:r>
              <a:rPr lang="ru-RU" dirty="0"/>
              <a:t>с помощью предлога «на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581128"/>
            <a:ext cx="6400800" cy="17526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Урок подготовила учитель-дефектолог</a:t>
            </a:r>
            <a:r>
              <a:rPr lang="ru-RU" dirty="0" smtClean="0"/>
              <a:t>: Чугунова А.В.</a:t>
            </a:r>
            <a:endParaRPr lang="ru-RU" dirty="0"/>
          </a:p>
        </p:txBody>
      </p:sp>
      <p:pic>
        <p:nvPicPr>
          <p:cNvPr id="1026" name="Picture 2" descr="C:\Users\саша\Desktop\школа дефо\на\vorobey-animatsionnaya-kartinka-000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7032"/>
            <a:ext cx="4305300" cy="133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283152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>Игра «Услышь маленькое слово»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7239000" cy="461091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Вот </a:t>
            </a:r>
            <a:r>
              <a:rPr lang="ru-RU" b="1" dirty="0" smtClean="0"/>
              <a:t>на</a:t>
            </a:r>
            <a:r>
              <a:rPr lang="ru-RU" dirty="0" smtClean="0"/>
              <a:t> ветках, посмотри,</a:t>
            </a:r>
          </a:p>
          <a:p>
            <a:pPr algn="ctr">
              <a:buNone/>
            </a:pPr>
            <a:r>
              <a:rPr lang="ru-RU" dirty="0" smtClean="0"/>
              <a:t>В серых майках воробьи.</a:t>
            </a:r>
          </a:p>
          <a:p>
            <a:pPr algn="ctr">
              <a:buNone/>
            </a:pPr>
            <a:r>
              <a:rPr lang="ru-RU" dirty="0" smtClean="0"/>
              <a:t>Распушили перышки,</a:t>
            </a:r>
          </a:p>
          <a:p>
            <a:pPr algn="ctr">
              <a:buNone/>
            </a:pPr>
            <a:r>
              <a:rPr lang="ru-RU" dirty="0" smtClean="0"/>
              <a:t>Греются </a:t>
            </a:r>
            <a:r>
              <a:rPr lang="ru-RU" b="1" dirty="0" smtClean="0"/>
              <a:t>на</a:t>
            </a:r>
            <a:r>
              <a:rPr lang="ru-RU" dirty="0" smtClean="0"/>
              <a:t> солнышке!</a:t>
            </a:r>
          </a:p>
          <a:p>
            <a:pPr algn="ctr"/>
            <a:endParaRPr lang="ru-RU" dirty="0"/>
          </a:p>
        </p:txBody>
      </p:sp>
      <p:pic>
        <p:nvPicPr>
          <p:cNvPr id="31748" name="Picture 4" descr="Картинки по запросу анимационная картинка хлоп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4941168"/>
            <a:ext cx="3312368" cy="1656184"/>
          </a:xfrm>
          <a:prstGeom prst="rect">
            <a:avLst/>
          </a:prstGeom>
          <a:noFill/>
        </p:spPr>
      </p:pic>
      <p:pic>
        <p:nvPicPr>
          <p:cNvPr id="31750" name="Picture 6" descr="Картинки по запросу воробьи на ветк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789040"/>
            <a:ext cx="3816424" cy="286231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000" y="332656"/>
            <a:ext cx="7239000" cy="484632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Села птичка </a:t>
            </a:r>
            <a:r>
              <a:rPr lang="ru-RU" b="1" dirty="0" smtClean="0"/>
              <a:t>на</a:t>
            </a:r>
            <a:r>
              <a:rPr lang="ru-RU" dirty="0" smtClean="0"/>
              <a:t> окошко,</a:t>
            </a:r>
          </a:p>
          <a:p>
            <a:pPr algn="ctr">
              <a:buNone/>
            </a:pPr>
            <a:r>
              <a:rPr lang="ru-RU" dirty="0" smtClean="0"/>
              <a:t>Посиди у нас немножко,</a:t>
            </a:r>
          </a:p>
          <a:p>
            <a:pPr algn="ctr">
              <a:buNone/>
            </a:pPr>
            <a:r>
              <a:rPr lang="ru-RU" dirty="0" smtClean="0"/>
              <a:t>Посиди не улетай…</a:t>
            </a:r>
          </a:p>
          <a:p>
            <a:pPr algn="ctr">
              <a:buNone/>
            </a:pPr>
            <a:r>
              <a:rPr lang="ru-RU" dirty="0" smtClean="0"/>
              <a:t>Улетела! Ай, ай, ай!</a:t>
            </a:r>
          </a:p>
          <a:p>
            <a:pPr algn="ctr"/>
            <a:endParaRPr lang="ru-RU" dirty="0"/>
          </a:p>
        </p:txBody>
      </p:sp>
      <p:pic>
        <p:nvPicPr>
          <p:cNvPr id="4" name="Picture 4" descr="Картинки по запросу анимационная картинка хлоп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3312368" cy="1656184"/>
          </a:xfrm>
          <a:prstGeom prst="rect">
            <a:avLst/>
          </a:prstGeom>
          <a:noFill/>
        </p:spPr>
      </p:pic>
      <p:sp>
        <p:nvSpPr>
          <p:cNvPr id="39938" name="AutoShape 2" descr="Картинки по запросу птичка на ок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0" name="Picture 4" descr="Картинки по запросу птичка на ок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636912"/>
            <a:ext cx="5942110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Самостоятельная работа</a:t>
            </a:r>
            <a:endParaRPr lang="ru-RU" dirty="0"/>
          </a:p>
        </p:txBody>
      </p:sp>
      <p:pic>
        <p:nvPicPr>
          <p:cNvPr id="4" name="Содержимое 3" descr="na10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36912"/>
            <a:ext cx="7812360" cy="302433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>Игра «Построй со словом «на»»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5445224"/>
            <a:ext cx="3528392" cy="141277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3861048"/>
            <a:ext cx="1440160" cy="15841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131840" y="1412776"/>
            <a:ext cx="1224136" cy="1296144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31840" y="2708920"/>
            <a:ext cx="1152128" cy="11521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2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7239000" cy="4846320"/>
          </a:xfrm>
        </p:spPr>
        <p:txBody>
          <a:bodyPr/>
          <a:lstStyle/>
          <a:p>
            <a:r>
              <a:rPr lang="ru-RU" dirty="0" smtClean="0"/>
              <a:t>Маленькое слово «на» появляется в предложении тогда, когда предмет находится наверху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3203848" y="3284984"/>
            <a:ext cx="1584176" cy="1512168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4797152"/>
            <a:ext cx="2376264" cy="206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>Игра «Дорисуй правило»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Самостоятельная работа в тетрадях</a:t>
            </a:r>
            <a:endParaRPr lang="ru-RU" dirty="0"/>
          </a:p>
        </p:txBody>
      </p:sp>
      <p:pic>
        <p:nvPicPr>
          <p:cNvPr id="33794" name="Picture 2" descr="http://kartinki.info/uploads/posts/2017-01/1484643096_2911-zelenaya-ptichk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76872"/>
            <a:ext cx="3304447" cy="3744416"/>
          </a:xfrm>
          <a:prstGeom prst="rect">
            <a:avLst/>
          </a:prstGeom>
          <a:noFill/>
        </p:spPr>
      </p:pic>
      <p:pic>
        <p:nvPicPr>
          <p:cNvPr id="33796" name="Picture 4" descr="Картинки по запросу анимация тетрадь и руч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996952"/>
            <a:ext cx="1452451" cy="3528392"/>
          </a:xfrm>
          <a:prstGeom prst="rect">
            <a:avLst/>
          </a:prstGeom>
          <a:noFill/>
        </p:spPr>
      </p:pic>
      <p:pic>
        <p:nvPicPr>
          <p:cNvPr id="33798" name="Picture 6" descr="Картинки по запросу анимация тетрадь и ручк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132856"/>
            <a:ext cx="2472358" cy="247235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96752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Урок окончен!</a:t>
            </a:r>
            <a:br>
              <a:rPr lang="ru-RU" dirty="0" smtClean="0"/>
            </a:br>
            <a:r>
              <a:rPr lang="ru-RU" dirty="0" smtClean="0"/>
              <a:t>ВЫ, РЕБЯТА, МОЛОДЦЫ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0962" name="Picture 2" descr="Картинки по запросу анимация СПАСИБО ЗА УРОК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645024"/>
            <a:ext cx="4588465" cy="297103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Здравствуйте!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284984"/>
            <a:ext cx="7239000" cy="4846320"/>
          </a:xfrm>
        </p:spPr>
        <p:txBody>
          <a:bodyPr/>
          <a:lstStyle/>
          <a:p>
            <a:r>
              <a:rPr lang="ru-RU" dirty="0" smtClean="0"/>
              <a:t>Пальчиковая гимнастика «Птичка»</a:t>
            </a:r>
            <a:endParaRPr lang="ru-RU" dirty="0"/>
          </a:p>
        </p:txBody>
      </p:sp>
      <p:pic>
        <p:nvPicPr>
          <p:cNvPr id="2053" name="Picture 5" descr="C:\Users\саша\Desktop\школа дефо\на\pt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841651"/>
            <a:ext cx="2154535" cy="3016349"/>
          </a:xfrm>
          <a:prstGeom prst="rect">
            <a:avLst/>
          </a:prstGeom>
          <a:noFill/>
        </p:spPr>
      </p:pic>
      <p:pic>
        <p:nvPicPr>
          <p:cNvPr id="2055" name="Picture 7" descr="C:\Users\саша\Desktop\школа дефо\на\-гимнастика-пальчики-здороваются-в-стихах-e15108376813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836712"/>
            <a:ext cx="3600575" cy="2415658"/>
          </a:xfrm>
          <a:prstGeom prst="rect">
            <a:avLst/>
          </a:prstGeom>
          <a:noFill/>
        </p:spPr>
      </p:pic>
      <p:pic>
        <p:nvPicPr>
          <p:cNvPr id="2057" name="Picture 9" descr="http://animashki.info/uploads/posts/2016-06/1465541570_153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15416"/>
            <a:ext cx="4000500" cy="32385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948720"/>
          </a:xfrm>
        </p:spPr>
        <p:txBody>
          <a:bodyPr/>
          <a:lstStyle/>
          <a:p>
            <a:pPr algn="ctr"/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Чик-чирик всем говорит,</a:t>
            </a:r>
          </a:p>
          <a:p>
            <a:pPr>
              <a:buNone/>
            </a:pPr>
            <a:r>
              <a:rPr lang="ru-RU" dirty="0" smtClean="0"/>
              <a:t>Очень любит угощение,</a:t>
            </a:r>
          </a:p>
          <a:p>
            <a:pPr>
              <a:buNone/>
            </a:pPr>
            <a:r>
              <a:rPr lang="ru-RU" dirty="0" smtClean="0"/>
              <a:t>Просо, зёрнышки, печенье.</a:t>
            </a:r>
          </a:p>
          <a:p>
            <a:pPr>
              <a:buNone/>
            </a:pPr>
            <a:r>
              <a:rPr lang="ru-RU" dirty="0" smtClean="0"/>
              <a:t>Прыгает, а не идёт,</a:t>
            </a:r>
          </a:p>
          <a:p>
            <a:pPr>
              <a:buNone/>
            </a:pPr>
            <a:r>
              <a:rPr lang="ru-RU" dirty="0" smtClean="0"/>
              <a:t>Рядом с нами он живёт,</a:t>
            </a:r>
          </a:p>
          <a:p>
            <a:pPr>
              <a:buNone/>
            </a:pPr>
            <a:r>
              <a:rPr lang="ru-RU" dirty="0" smtClean="0"/>
              <a:t>Угадайте поскорей,</a:t>
            </a:r>
          </a:p>
          <a:p>
            <a:pPr>
              <a:buNone/>
            </a:pPr>
            <a:r>
              <a:rPr lang="ru-RU" dirty="0" smtClean="0"/>
              <a:t>Кто же это?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</a:t>
            </a:r>
            <a:endParaRPr lang="ru-RU" dirty="0"/>
          </a:p>
        </p:txBody>
      </p:sp>
      <p:pic>
        <p:nvPicPr>
          <p:cNvPr id="5124" name="Picture 4" descr="Картинки по запросу анимационные картинки вороб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9889" y="3933056"/>
            <a:ext cx="3730503" cy="292494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986368"/>
          </a:xfrm>
        </p:spPr>
        <p:txBody>
          <a:bodyPr/>
          <a:lstStyle/>
          <a:p>
            <a:pPr algn="ctr"/>
            <a:r>
              <a:rPr lang="ru-RU" dirty="0" smtClean="0"/>
              <a:t>Куда сел воробей?</a:t>
            </a:r>
            <a:endParaRPr lang="ru-RU" dirty="0"/>
          </a:p>
        </p:txBody>
      </p:sp>
      <p:pic>
        <p:nvPicPr>
          <p:cNvPr id="4100" name="Picture 4" descr="Картинки по запросу воробей на маши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556792"/>
            <a:ext cx="4658215" cy="3140968"/>
          </a:xfrm>
          <a:prstGeom prst="rect">
            <a:avLst/>
          </a:prstGeom>
          <a:noFill/>
        </p:spPr>
      </p:pic>
      <p:pic>
        <p:nvPicPr>
          <p:cNvPr id="4098" name="Picture 2" descr="Картинки по запросу воробей на маши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492896"/>
            <a:ext cx="2667000" cy="2667000"/>
          </a:xfrm>
          <a:prstGeom prst="rect">
            <a:avLst/>
          </a:prstGeom>
          <a:noFill/>
        </p:spPr>
      </p:pic>
      <p:pic>
        <p:nvPicPr>
          <p:cNvPr id="4102" name="Picture 6" descr="Картинки по запросу воробей на маши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484784"/>
            <a:ext cx="3171825" cy="1438275"/>
          </a:xfrm>
          <a:prstGeom prst="rect">
            <a:avLst/>
          </a:prstGeom>
          <a:noFill/>
        </p:spPr>
      </p:pic>
      <p:pic>
        <p:nvPicPr>
          <p:cNvPr id="4104" name="Picture 8" descr="Картинки по запросу воробей на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49080"/>
            <a:ext cx="3672408" cy="2425770"/>
          </a:xfrm>
          <a:prstGeom prst="rect">
            <a:avLst/>
          </a:prstGeom>
          <a:noFill/>
        </p:spPr>
      </p:pic>
      <p:pic>
        <p:nvPicPr>
          <p:cNvPr id="4106" name="Picture 10" descr="Картинки по запросу воробей на 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4581128"/>
            <a:ext cx="3657224" cy="227687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Предлог «на»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Если предмет находится наверху чего-то, мы говорим маленькое слово </a:t>
            </a:r>
            <a:r>
              <a:rPr lang="ru-RU" i="1" dirty="0" smtClean="0"/>
              <a:t>«НА»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4797152"/>
            <a:ext cx="2376264" cy="206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3203848" y="3284984"/>
            <a:ext cx="1584176" cy="1512168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>Игра «Кто где живет?»: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lyagushki-bol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3456385" cy="2592288"/>
          </a:xfrm>
        </p:spPr>
      </p:pic>
      <p:pic>
        <p:nvPicPr>
          <p:cNvPr id="9" name="Рисунок 8" descr="27951425-Two-herons-in-the-marsh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412776"/>
            <a:ext cx="3296200" cy="2974186"/>
          </a:xfrm>
          <a:prstGeom prst="rect">
            <a:avLst/>
          </a:prstGeom>
        </p:spPr>
      </p:pic>
      <p:pic>
        <p:nvPicPr>
          <p:cNvPr id="10" name="Рисунок 9" descr="110476835_5558566_3_4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861048"/>
            <a:ext cx="3611893" cy="270892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135888" y="5949280"/>
            <a:ext cx="1008112" cy="908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8244408" y="5013176"/>
            <a:ext cx="720080" cy="936104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35746194_126969_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6184084" cy="2498370"/>
          </a:xfrm>
        </p:spPr>
      </p:pic>
      <p:pic>
        <p:nvPicPr>
          <p:cNvPr id="5" name="Рисунок 4" descr="none-366248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212976"/>
            <a:ext cx="3816424" cy="4032448"/>
          </a:xfrm>
          <a:prstGeom prst="rect">
            <a:avLst/>
          </a:prstGeom>
        </p:spPr>
      </p:pic>
      <p:pic>
        <p:nvPicPr>
          <p:cNvPr id="6" name="Рисунок 5" descr="__7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989446"/>
            <a:ext cx="2664296" cy="38685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135888" y="5949280"/>
            <a:ext cx="1008112" cy="908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8244408" y="5013176"/>
            <a:ext cx="720080" cy="936104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74911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4002" y="0"/>
            <a:ext cx="3829348" cy="2872011"/>
          </a:xfrm>
        </p:spPr>
      </p:pic>
      <p:pic>
        <p:nvPicPr>
          <p:cNvPr id="5" name="Рисунок 4" descr="mishka_na_severe_polyarnye_medvedi_medvedi_belye_medvedi_mishki_led_sneg_holod_arctic_tale_4061_1600x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268760"/>
            <a:ext cx="4176464" cy="3132348"/>
          </a:xfrm>
          <a:prstGeom prst="rect">
            <a:avLst/>
          </a:prstGeom>
        </p:spPr>
      </p:pic>
      <p:pic>
        <p:nvPicPr>
          <p:cNvPr id="6" name="Рисунок 5" descr="malysh.i.karlson.avi.image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3" y="3789040"/>
            <a:ext cx="4091946" cy="3068960"/>
          </a:xfrm>
          <a:prstGeom prst="rect">
            <a:avLst/>
          </a:prstGeom>
        </p:spPr>
      </p:pic>
      <p:sp>
        <p:nvSpPr>
          <p:cNvPr id="7" name="Улыбающееся лицо 6"/>
          <p:cNvSpPr/>
          <p:nvPr/>
        </p:nvSpPr>
        <p:spPr>
          <a:xfrm>
            <a:off x="8244408" y="5013176"/>
            <a:ext cx="720080" cy="936104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135888" y="5949280"/>
            <a:ext cx="1008112" cy="908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787208" cy="166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Динамическая пауза</a:t>
            </a:r>
            <a:br>
              <a:rPr lang="ru-RU" dirty="0" smtClean="0"/>
            </a:br>
            <a:r>
              <a:rPr lang="ru-RU" dirty="0" smtClean="0"/>
              <a:t> «Раз, два, три, четыре, </a:t>
            </a:r>
            <a:r>
              <a:rPr lang="ru-RU" sz="3600" dirty="0" smtClean="0"/>
              <a:t>пять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0" name="Picture 2" descr="Картинки по запросу анимационная картинка физкульту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276" y="2060848"/>
            <a:ext cx="7978002" cy="444883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99</TotalTime>
  <Words>142</Words>
  <Application>Microsoft Office PowerPoint</Application>
  <PresentationFormat>Экран (4:3)</PresentationFormat>
  <Paragraphs>37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Формирование пространственных отношений, выраженных с помощью предлога «на»</vt:lpstr>
      <vt:lpstr>Здравствуйте! </vt:lpstr>
      <vt:lpstr>Загадка</vt:lpstr>
      <vt:lpstr>Куда сел воробей?</vt:lpstr>
      <vt:lpstr>Предлог «на»</vt:lpstr>
      <vt:lpstr>Игра «Кто где живет?»: </vt:lpstr>
      <vt:lpstr>Слайд 7</vt:lpstr>
      <vt:lpstr>Слайд 8</vt:lpstr>
      <vt:lpstr>Динамическая пауза  «Раз, два, три, четыре, пять» </vt:lpstr>
      <vt:lpstr>Игра «Услышь маленькое слово» </vt:lpstr>
      <vt:lpstr>Слайд 11</vt:lpstr>
      <vt:lpstr>Самостоятельная работа</vt:lpstr>
      <vt:lpstr>Игра «Построй со словом «на»» </vt:lpstr>
      <vt:lpstr>Слайд 14</vt:lpstr>
      <vt:lpstr>Игра «Дорисуй правило» </vt:lpstr>
      <vt:lpstr>Урок окончен! ВЫ, РЕБЯТА, 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пространственных отношений, выраженных с помощью предлога «на»</dc:title>
  <dc:creator>саша</dc:creator>
  <cp:lastModifiedBy>саша</cp:lastModifiedBy>
  <cp:revision>11</cp:revision>
  <dcterms:created xsi:type="dcterms:W3CDTF">2018-02-12T18:06:34Z</dcterms:created>
  <dcterms:modified xsi:type="dcterms:W3CDTF">2018-02-12T19:52:43Z</dcterms:modified>
</cp:coreProperties>
</file>