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83" autoAdjust="0"/>
  </p:normalViewPr>
  <p:slideViewPr>
    <p:cSldViewPr>
      <p:cViewPr varScale="1">
        <p:scale>
          <a:sx n="72" d="100"/>
          <a:sy n="72" d="100"/>
        </p:scale>
        <p:origin x="-14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9FA2-019D-445B-A196-E3825E88379A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81FE-1C0C-4DA1-B7C5-32EE9DA04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5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9FA2-019D-445B-A196-E3825E88379A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81FE-1C0C-4DA1-B7C5-32EE9DA04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65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9FA2-019D-445B-A196-E3825E88379A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81FE-1C0C-4DA1-B7C5-32EE9DA04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83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9FA2-019D-445B-A196-E3825E88379A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81FE-1C0C-4DA1-B7C5-32EE9DA04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476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9FA2-019D-445B-A196-E3825E88379A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81FE-1C0C-4DA1-B7C5-32EE9DA04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769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9FA2-019D-445B-A196-E3825E88379A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81FE-1C0C-4DA1-B7C5-32EE9DA04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836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9FA2-019D-445B-A196-E3825E88379A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81FE-1C0C-4DA1-B7C5-32EE9DA04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320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9FA2-019D-445B-A196-E3825E88379A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81FE-1C0C-4DA1-B7C5-32EE9DA04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42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9FA2-019D-445B-A196-E3825E88379A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81FE-1C0C-4DA1-B7C5-32EE9DA04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514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9FA2-019D-445B-A196-E3825E88379A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81FE-1C0C-4DA1-B7C5-32EE9DA04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67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9FA2-019D-445B-A196-E3825E88379A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81FE-1C0C-4DA1-B7C5-32EE9DA04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69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D9FA2-019D-445B-A196-E3825E88379A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581FE-1C0C-4DA1-B7C5-32EE9DA04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4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Строение </a:t>
            </a:r>
            <a:r>
              <a:rPr lang="ru-RU" dirty="0" smtClean="0"/>
              <a:t>птиц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70893"/>
            <a:ext cx="7272807" cy="5300843"/>
          </a:xfrm>
        </p:spPr>
      </p:pic>
    </p:spTree>
    <p:extLst>
      <p:ext uri="{BB962C8B-B14F-4D97-AF65-F5344CB8AC3E}">
        <p14:creationId xmlns:p14="http://schemas.microsoft.com/office/powerpoint/2010/main" val="1255498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Зимующие </a:t>
            </a:r>
            <a:r>
              <a:rPr lang="ru-RU" dirty="0" smtClean="0"/>
              <a:t>птицы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20898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Среда </a:t>
            </a:r>
            <a:r>
              <a:rPr lang="ru-RU" dirty="0" smtClean="0"/>
              <a:t>обитания вороны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75881"/>
            <a:ext cx="5544616" cy="5040056"/>
          </a:xfrm>
        </p:spPr>
      </p:pic>
    </p:spTree>
    <p:extLst>
      <p:ext uri="{BB962C8B-B14F-4D97-AF65-F5344CB8AC3E}">
        <p14:creationId xmlns:p14="http://schemas.microsoft.com/office/powerpoint/2010/main" val="1611070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Среда </a:t>
            </a:r>
            <a:r>
              <a:rPr lang="ru-RU" dirty="0" smtClean="0"/>
              <a:t>обитания воробья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24900"/>
            <a:ext cx="6768751" cy="5076563"/>
          </a:xfrm>
        </p:spPr>
      </p:pic>
    </p:spTree>
    <p:extLst>
      <p:ext uri="{BB962C8B-B14F-4D97-AF65-F5344CB8AC3E}">
        <p14:creationId xmlns:p14="http://schemas.microsoft.com/office/powerpoint/2010/main" val="2472264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5. КОРМУШКИ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33742973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21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1. Строение птиц</vt:lpstr>
      <vt:lpstr>2. Зимующие птицы</vt:lpstr>
      <vt:lpstr>3. Среда обитания вороны</vt:lpstr>
      <vt:lpstr>4. Среда обитания воробья</vt:lpstr>
      <vt:lpstr>5. КОРМУШКИ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Зимующие птицы</dc:title>
  <dc:creator>Tamara</dc:creator>
  <cp:lastModifiedBy>Tamara</cp:lastModifiedBy>
  <cp:revision>4</cp:revision>
  <dcterms:created xsi:type="dcterms:W3CDTF">2022-01-31T08:10:16Z</dcterms:created>
  <dcterms:modified xsi:type="dcterms:W3CDTF">2022-02-03T06:23:19Z</dcterms:modified>
</cp:coreProperties>
</file>