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9" r:id="rId4"/>
    <p:sldId id="272" r:id="rId5"/>
    <p:sldId id="257" r:id="rId6"/>
    <p:sldId id="259" r:id="rId7"/>
    <p:sldId id="260" r:id="rId8"/>
    <p:sldId id="261" r:id="rId9"/>
    <p:sldId id="265" r:id="rId10"/>
    <p:sldId id="268" r:id="rId11"/>
    <p:sldId id="267" r:id="rId12"/>
    <p:sldId id="273" r:id="rId13"/>
    <p:sldId id="270" r:id="rId14"/>
    <p:sldId id="264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9986-CCC0-48BA-AB91-856384EA46A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97F4-ADF3-4DC0-8F76-12D8282A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24tut.by/pics/items/WUMVN_mid7.j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9288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Презентацию подготовила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</a:t>
            </a:r>
            <a:r>
              <a:rPr lang="ru-RU" dirty="0" err="1" smtClean="0"/>
              <a:t>Руденская</a:t>
            </a:r>
            <a:r>
              <a:rPr lang="ru-RU" dirty="0" smtClean="0"/>
              <a:t> У.А</a:t>
            </a:r>
          </a:p>
          <a:p>
            <a:r>
              <a:rPr lang="ru-RU" dirty="0" smtClean="0"/>
              <a:t>ГБОУ школа №657 </a:t>
            </a:r>
          </a:p>
          <a:p>
            <a:r>
              <a:rPr lang="ru-RU" dirty="0" smtClean="0"/>
              <a:t>Приморского района</a:t>
            </a:r>
            <a:endParaRPr lang="ru-RU" dirty="0"/>
          </a:p>
        </p:txBody>
      </p:sp>
      <p:pic>
        <p:nvPicPr>
          <p:cNvPr id="1027" name="Picture 3" descr="C:\Users\Уля\Desktop\выве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543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ПРИХОЖАЯ</a:t>
            </a:r>
            <a:endParaRPr lang="ru-RU" dirty="0"/>
          </a:p>
        </p:txBody>
      </p:sp>
      <p:pic>
        <p:nvPicPr>
          <p:cNvPr id="1026" name="Picture 2" descr="C:\Users\Уля\Desktop\прихож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00200"/>
            <a:ext cx="6072230" cy="468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СПАЛЬНЯ</a:t>
            </a:r>
            <a:endParaRPr lang="ru-RU" dirty="0"/>
          </a:p>
        </p:txBody>
      </p:sp>
      <p:pic>
        <p:nvPicPr>
          <p:cNvPr id="15362" name="Picture 2" descr="C:\Users\Уля\Desktop\спальня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358246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МЕБЕЛЬНЫЙ МАГАЗИН</a:t>
            </a:r>
            <a:endParaRPr lang="ru-RU" dirty="0"/>
          </a:p>
        </p:txBody>
      </p:sp>
      <p:pic>
        <p:nvPicPr>
          <p:cNvPr id="1026" name="Picture 2" descr="C:\Users\Уля\Desktop\магаз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78674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ПРОДАВЕЦ</a:t>
            </a:r>
            <a:endParaRPr lang="ru-RU" dirty="0"/>
          </a:p>
        </p:txBody>
      </p:sp>
      <p:pic>
        <p:nvPicPr>
          <p:cNvPr id="3074" name="Picture 2" descr="C:\Users\Уля\Desktop\продав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613" y="1857364"/>
            <a:ext cx="688368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ПРОДАВЕЦ</a:t>
            </a:r>
            <a:endParaRPr lang="ru-RU" dirty="0"/>
          </a:p>
        </p:txBody>
      </p:sp>
      <p:pic>
        <p:nvPicPr>
          <p:cNvPr id="11266" name="Picture 2" descr="C:\Users\Уля\Desktop\продавец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571612"/>
            <a:ext cx="707236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571768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864096"/>
          </a:xfrm>
        </p:spPr>
        <p:txBody>
          <a:bodyPr/>
          <a:lstStyle/>
          <a:p>
            <a:pPr algn="ctr"/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540059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 smtClean="0">
                <a:solidFill>
                  <a:schemeClr val="tx1"/>
                </a:solidFill>
              </a:rPr>
              <a:t>https://im2-tub-ru.yandex.net/i?id=07244769e1ad30085e82a1124964642f&amp;n=33&amp;h=215&amp;w=157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http://24tut.by/pics/items/WUMVN_mid7.jpg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4 </a:t>
            </a:r>
            <a:r>
              <a:rPr lang="ru-RU" dirty="0" smtClean="0">
                <a:solidFill>
                  <a:schemeClr val="tx1"/>
                </a:solidFill>
              </a:rPr>
              <a:t>http://www.mdod.ru/upload/iblock/7f0/7f0726f0ff79c6bd1856d0bc0e632558.jpeg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 smtClean="0">
                <a:solidFill>
                  <a:schemeClr val="tx1"/>
                </a:solidFill>
              </a:rPr>
              <a:t>https://im0-tub-ru.yandex.net/i?id=7f7b17368edb14507114721c3ff023da&amp;n=33&amp;h=215&amp;w=314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6 </a:t>
            </a:r>
            <a:r>
              <a:rPr lang="ru-RU" dirty="0" smtClean="0">
                <a:solidFill>
                  <a:schemeClr val="tx1"/>
                </a:solidFill>
              </a:rPr>
              <a:t>https://im1-tub-ru.yandex.net/i?id=02001e390c964651e72df5be84a392d5-l&amp;n=13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7 </a:t>
            </a:r>
            <a:r>
              <a:rPr lang="ru-RU" dirty="0" smtClean="0">
                <a:solidFill>
                  <a:schemeClr val="tx1"/>
                </a:solidFill>
              </a:rPr>
              <a:t>https://wordassociations.net/image/600x/svg_to_png/Machovka_Armchair.png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8 </a:t>
            </a:r>
            <a:r>
              <a:rPr lang="ru-RU" dirty="0" smtClean="0">
                <a:solidFill>
                  <a:schemeClr val="tx1"/>
                </a:solidFill>
              </a:rPr>
              <a:t>https://im0-tub-ru.yandex.net/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id</a:t>
            </a:r>
            <a:r>
              <a:rPr lang="ru-RU" dirty="0" smtClean="0">
                <a:solidFill>
                  <a:schemeClr val="tx1"/>
                </a:solidFill>
              </a:rPr>
              <a:t>=1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ru-RU" dirty="0" smtClean="0">
                <a:solidFill>
                  <a:schemeClr val="tx1"/>
                </a:solidFill>
              </a:rPr>
              <a:t>79</a:t>
            </a: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smtClean="0">
                <a:solidFill>
                  <a:schemeClr val="tx1"/>
                </a:solidFill>
              </a:rPr>
              <a:t>13328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ru-RU" dirty="0" smtClean="0">
                <a:solidFill>
                  <a:schemeClr val="tx1"/>
                </a:solidFill>
              </a:rPr>
              <a:t>5859384124</a:t>
            </a:r>
            <a:r>
              <a:rPr lang="en-US" dirty="0" err="1" smtClean="0">
                <a:solidFill>
                  <a:schemeClr val="tx1"/>
                </a:solidFill>
              </a:rPr>
              <a:t>cb</a:t>
            </a:r>
            <a:r>
              <a:rPr lang="ru-RU" dirty="0" smtClean="0">
                <a:solidFill>
                  <a:schemeClr val="tx1"/>
                </a:solidFill>
              </a:rPr>
              <a:t>9642945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ru-RU" dirty="0" smtClean="0">
                <a:solidFill>
                  <a:schemeClr val="tx1"/>
                </a:solidFill>
              </a:rPr>
              <a:t>5&amp;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ru-RU" dirty="0" smtClean="0">
                <a:solidFill>
                  <a:schemeClr val="tx1"/>
                </a:solidFill>
              </a:rPr>
              <a:t>=33&amp;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ru-RU" dirty="0" smtClean="0">
                <a:solidFill>
                  <a:schemeClr val="tx1"/>
                </a:solidFill>
              </a:rPr>
              <a:t>=215&amp;</a:t>
            </a:r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ru-RU" dirty="0" smtClean="0">
                <a:solidFill>
                  <a:schemeClr val="tx1"/>
                </a:solidFill>
              </a:rPr>
              <a:t>=421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9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https://im3-tub-ru.yandex.net/i?id=df85ad06edf3c1377acf8883a9b49a8d&amp;n=33&amp;h=203&amp;w=317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http://www.plusmebel.ru/meb/products/4777.jpg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11 </a:t>
            </a:r>
            <a:r>
              <a:rPr lang="ru-RU" dirty="0" smtClean="0">
                <a:solidFill>
                  <a:schemeClr val="tx1"/>
                </a:solidFill>
              </a:rPr>
              <a:t>http://www.president-mobility.ru/wp-content/uploads/2016/03/2-18-1024x640.jpg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12 </a:t>
            </a:r>
            <a:r>
              <a:rPr lang="ru-RU" dirty="0" smtClean="0">
                <a:solidFill>
                  <a:schemeClr val="tx1"/>
                </a:solidFill>
              </a:rPr>
              <a:t>http://redlight.com.ua/uploads/images/mebelnyj-magazin.jpg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13 </a:t>
            </a:r>
            <a:r>
              <a:rPr lang="ru-RU" dirty="0" smtClean="0">
                <a:solidFill>
                  <a:schemeClr val="tx1"/>
                </a:solidFill>
              </a:rPr>
              <a:t>https://im3-tub-ru.yandex.net/i?id=9f692a570ae5c2acbf8f091fd893aecb&amp;n=33&amp;h=215&amp;w=445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14 </a:t>
            </a:r>
            <a:r>
              <a:rPr lang="ru-RU" dirty="0" smtClean="0">
                <a:solidFill>
                  <a:schemeClr val="tx1"/>
                </a:solidFill>
              </a:rPr>
              <a:t>https://im0-tub-ru.yandex.net/i?id=3f7a669ee6351836688d5cc6179aee06&amp;n=33&amp;h=215&amp;w=290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ШКАФ</a:t>
            </a:r>
            <a:endParaRPr lang="ru-RU" dirty="0"/>
          </a:p>
        </p:txBody>
      </p:sp>
      <p:pic>
        <p:nvPicPr>
          <p:cNvPr id="9218" name="Picture 2" descr="C:\Users\Уля\Desktop\шка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КОМОД</a:t>
            </a:r>
            <a:endParaRPr lang="ru-RU" dirty="0"/>
          </a:p>
        </p:txBody>
      </p:sp>
      <p:pic>
        <p:nvPicPr>
          <p:cNvPr id="2050" name="Picture 2" descr="C:\Users\Уля\Desktop\комод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00200"/>
            <a:ext cx="5286411" cy="475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1214446"/>
          </a:xfrm>
        </p:spPr>
        <p:txBody>
          <a:bodyPr/>
          <a:lstStyle/>
          <a:p>
            <a:r>
              <a:rPr lang="ru-RU" dirty="0" smtClean="0"/>
              <a:t>ТУМБОЧКА</a:t>
            </a:r>
            <a:endParaRPr lang="ru-RU" dirty="0"/>
          </a:p>
        </p:txBody>
      </p:sp>
      <p:pic>
        <p:nvPicPr>
          <p:cNvPr id="2050" name="Picture 2" descr="C:\Users\Уля\Desktop\тумбоч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571480"/>
            <a:ext cx="6034617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Т О Л</a:t>
            </a:r>
            <a:endParaRPr lang="ru-RU" dirty="0"/>
          </a:p>
        </p:txBody>
      </p:sp>
      <p:pic>
        <p:nvPicPr>
          <p:cNvPr id="4098" name="Picture 2" descr="C:\Users\Уля\Desktop\стол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0618" y="1600200"/>
            <a:ext cx="66227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Т У Л</a:t>
            </a:r>
            <a:endParaRPr lang="ru-RU" dirty="0"/>
          </a:p>
        </p:txBody>
      </p:sp>
      <p:pic>
        <p:nvPicPr>
          <p:cNvPr id="6146" name="Picture 2" descr="C:\Users\Уля\Desktop\сту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КРЕСЛО</a:t>
            </a:r>
            <a:endParaRPr lang="ru-RU" dirty="0"/>
          </a:p>
        </p:txBody>
      </p:sp>
      <p:pic>
        <p:nvPicPr>
          <p:cNvPr id="7170" name="Picture 2" descr="C:\Users\Уля\Desktop\кресл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5735" y="1600200"/>
            <a:ext cx="51725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ДИВАН</a:t>
            </a:r>
            <a:endParaRPr lang="ru-RU" dirty="0"/>
          </a:p>
        </p:txBody>
      </p:sp>
      <p:pic>
        <p:nvPicPr>
          <p:cNvPr id="8194" name="Picture 2" descr="C:\Users\Уля\Desktop\диван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357298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КРОВАТЬ</a:t>
            </a:r>
            <a:endParaRPr lang="ru-RU" dirty="0"/>
          </a:p>
        </p:txBody>
      </p:sp>
      <p:pic>
        <p:nvPicPr>
          <p:cNvPr id="13314" name="Picture 2" descr="C:\Users\Уля\Desktop\крова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2851" y="1600200"/>
            <a:ext cx="73182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228</TotalTime>
  <Words>120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ШКАФ</vt:lpstr>
      <vt:lpstr>КОМОД</vt:lpstr>
      <vt:lpstr>ТУМБОЧКА</vt:lpstr>
      <vt:lpstr>С Т О Л</vt:lpstr>
      <vt:lpstr>С Т У Л</vt:lpstr>
      <vt:lpstr>КРЕСЛО</vt:lpstr>
      <vt:lpstr>ДИВАН</vt:lpstr>
      <vt:lpstr>КРОВАТЬ</vt:lpstr>
      <vt:lpstr>ПРИХОЖАЯ</vt:lpstr>
      <vt:lpstr>СПАЛЬНЯ</vt:lpstr>
      <vt:lpstr>МЕБЕЛЬНЫЙ МАГАЗИН</vt:lpstr>
      <vt:lpstr>ПРОДАВЕЦ</vt:lpstr>
      <vt:lpstr>ПРОДАВЕЦ</vt:lpstr>
      <vt:lpstr>СПАСИБО ЗА ВНИМАНИЕ</vt:lpstr>
      <vt:lpstr>Ссылки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Уля</dc:creator>
  <cp:lastModifiedBy>Teacher221</cp:lastModifiedBy>
  <cp:revision>27</cp:revision>
  <dcterms:created xsi:type="dcterms:W3CDTF">2016-11-15T17:34:50Z</dcterms:created>
  <dcterms:modified xsi:type="dcterms:W3CDTF">2017-03-03T07:59:58Z</dcterms:modified>
</cp:coreProperties>
</file>