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55D75DF3-A651-42CC-91E6-339A1BE8D1A5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3CE51182-1761-49BF-90DF-B7E198C16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66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ABB5-3EA4-4152-9BA6-F20F312F2812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1388"/>
            <a:ext cx="5505450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C82FD-1CEC-4724-B1FE-84BF986DA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C82FD-1CEC-4724-B1FE-84BF986DA5C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49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BEB-79A7-492E-BB4B-272A0694EA9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89C8-29D1-44CB-9DB5-3FE44C114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2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BEB-79A7-492E-BB4B-272A0694EA9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89C8-29D1-44CB-9DB5-3FE44C114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7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BEB-79A7-492E-BB4B-272A0694EA9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89C8-29D1-44CB-9DB5-3FE44C114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BEB-79A7-492E-BB4B-272A0694EA9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89C8-29D1-44CB-9DB5-3FE44C114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0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BEB-79A7-492E-BB4B-272A0694EA9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89C8-29D1-44CB-9DB5-3FE44C114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9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BEB-79A7-492E-BB4B-272A0694EA9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89C8-29D1-44CB-9DB5-3FE44C114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BEB-79A7-492E-BB4B-272A0694EA9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89C8-29D1-44CB-9DB5-3FE44C114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3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BEB-79A7-492E-BB4B-272A0694EA9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89C8-29D1-44CB-9DB5-3FE44C114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1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BEB-79A7-492E-BB4B-272A0694EA9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89C8-29D1-44CB-9DB5-3FE44C114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7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BEB-79A7-492E-BB4B-272A0694EA9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89C8-29D1-44CB-9DB5-3FE44C114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2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FBEB-79A7-492E-BB4B-272A0694EA9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89C8-29D1-44CB-9DB5-3FE44C114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34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3FBEB-79A7-492E-BB4B-272A0694EA9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B89C8-29D1-44CB-9DB5-3FE44C114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3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Бадриханова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Мария Борисовна учитель начальных классов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ГБОУ школа № 657 Приморского района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Kcy;&amp;acy;&amp;kcy; &amp;ncy;&amp;acy;&amp;rcy;&amp;icy;&amp;scy;&amp;ocy;&amp;vcy;&amp;acy;&amp;tcy;&amp;softcy; &amp;dcy;&amp;iecy;&amp;dcy;&amp;ucy;&amp;shcy;&amp;kcy;&amp;ucy; &amp;scy; &amp;bcy;&amp;acy;&amp;bcy;&amp;ucy;&amp;shcy;&amp;kcy;&amp;ocy;&amp;jcy; &amp;kcy; &amp;scy;&amp;kcy;&amp;acy;&amp;zcy;&amp;kcy;&amp;iecy; &amp;kcy;&amp;ocy;&amp;lcy;&amp;ocy;&amp;bcy;&amp;ocy;&amp;kcy; &amp;Scy;&amp;acy;&amp;jcy;&amp;tcy; &amp;ocy; &amp;rcy;&amp;icy;…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84975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64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Жил-был старик со старухою. Просит старик: «Испеки, старуха, колобок!»</a:t>
            </a:r>
            <a:br>
              <a:rPr lang="ru-RU" sz="1800" dirty="0" smtClean="0"/>
            </a:br>
            <a:r>
              <a:rPr lang="ru-RU" sz="1800" dirty="0" smtClean="0"/>
              <a:t>- «Из чего печь — то? Муки нету»</a:t>
            </a:r>
            <a:br>
              <a:rPr lang="ru-RU" sz="1800" dirty="0" smtClean="0"/>
            </a:br>
            <a:r>
              <a:rPr lang="ru-RU" sz="1800" dirty="0" smtClean="0"/>
              <a:t>- «Э — эх, старуха! По коробу поскреби, по сусеку помети; авось муки и наберется».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Объект 3" descr="Испеки мне, баба, колобок!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1682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87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07504"/>
            <a:ext cx="8229600" cy="4176464"/>
          </a:xfrm>
        </p:spPr>
        <p:txBody>
          <a:bodyPr>
            <a:normAutofit/>
          </a:bodyPr>
          <a:lstStyle/>
          <a:p>
            <a:r>
              <a:rPr lang="ru-RU" sz="1600" dirty="0"/>
              <a:t>Взяла старуха крылышко, по коробу поскребла, по сусеку помела, и набралось муки пригоршни с две. Замесила на сметане, изжарила в масле и положила на окошечко постудить.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 descr="Положила на окошечко постудить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5544616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2413338"/>
            <a:ext cx="2448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Колобок полежал — полежал, да вдруг и покатился — с окна на лавку, с лавки на пол, по полу да к дверям, перепрыгнул через порог в сени, из сеней на крыльцо, с крыльца — на двор, со двора за ворота, дальше и дальше.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13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84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994"/>
            <a:ext cx="3960440" cy="5813076"/>
          </a:xfrm>
        </p:spPr>
        <p:txBody>
          <a:bodyPr>
            <a:normAutofit/>
          </a:bodyPr>
          <a:lstStyle/>
          <a:p>
            <a:r>
              <a:rPr lang="ru-RU" sz="1900" dirty="0"/>
              <a:t>Катится колобок по дороге, а навстречу ему заяц: «Колобок, колобок! Я тебя съем»</a:t>
            </a:r>
            <a:br>
              <a:rPr lang="ru-RU" sz="1900" dirty="0"/>
            </a:br>
            <a:r>
              <a:rPr lang="ru-RU" sz="1900" dirty="0"/>
              <a:t>- «Не ешь меня, косой зайчик! Я тебе песенку спою», — сказал колобок и запел:</a:t>
            </a:r>
          </a:p>
          <a:p>
            <a:r>
              <a:rPr lang="ru-RU" sz="1900" dirty="0"/>
              <a:t>Я Колобок, Колобок!</a:t>
            </a:r>
            <a:br>
              <a:rPr lang="ru-RU" sz="1900" dirty="0"/>
            </a:br>
            <a:r>
              <a:rPr lang="ru-RU" sz="1900" dirty="0"/>
              <a:t>Я по коробу </a:t>
            </a:r>
            <a:r>
              <a:rPr lang="ru-RU" sz="1900" dirty="0" err="1"/>
              <a:t>скребен</a:t>
            </a:r>
            <a:r>
              <a:rPr lang="ru-RU" sz="1900" dirty="0"/>
              <a:t>,</a:t>
            </a:r>
            <a:br>
              <a:rPr lang="ru-RU" sz="1900" dirty="0"/>
            </a:br>
            <a:r>
              <a:rPr lang="ru-RU" sz="1900" dirty="0"/>
              <a:t>По сусеку метен,</a:t>
            </a:r>
            <a:br>
              <a:rPr lang="ru-RU" sz="1900" dirty="0"/>
            </a:br>
            <a:r>
              <a:rPr lang="ru-RU" sz="1900" dirty="0"/>
              <a:t>На сметане </a:t>
            </a:r>
            <a:r>
              <a:rPr lang="ru-RU" sz="1900" dirty="0" err="1"/>
              <a:t>мешон</a:t>
            </a:r>
            <a:r>
              <a:rPr lang="ru-RU" sz="1900" dirty="0"/>
              <a:t>,</a:t>
            </a:r>
            <a:br>
              <a:rPr lang="ru-RU" sz="1900" dirty="0"/>
            </a:br>
            <a:r>
              <a:rPr lang="ru-RU" sz="1900" dirty="0"/>
              <a:t>Да в масле </a:t>
            </a:r>
            <a:r>
              <a:rPr lang="ru-RU" sz="1900" dirty="0" err="1"/>
              <a:t>пряжон</a:t>
            </a:r>
            <a:r>
              <a:rPr lang="ru-RU" sz="1900" dirty="0"/>
              <a:t>,</a:t>
            </a:r>
            <a:br>
              <a:rPr lang="ru-RU" sz="1900" dirty="0"/>
            </a:br>
            <a:r>
              <a:rPr lang="ru-RU" sz="1900" dirty="0"/>
              <a:t>На окошке </a:t>
            </a:r>
            <a:r>
              <a:rPr lang="ru-RU" sz="1900" dirty="0" err="1"/>
              <a:t>стужон</a:t>
            </a:r>
            <a:r>
              <a:rPr lang="ru-RU" sz="1900" dirty="0"/>
              <a:t>;</a:t>
            </a:r>
            <a:br>
              <a:rPr lang="ru-RU" sz="1900" dirty="0"/>
            </a:br>
            <a:r>
              <a:rPr lang="ru-RU" sz="1900" dirty="0"/>
              <a:t>Я от дедушки ушел,</a:t>
            </a:r>
            <a:br>
              <a:rPr lang="ru-RU" sz="1900" dirty="0"/>
            </a:br>
            <a:r>
              <a:rPr lang="ru-RU" sz="1900" dirty="0"/>
              <a:t>Я от бабушки ушел,</a:t>
            </a:r>
            <a:br>
              <a:rPr lang="ru-RU" sz="1900" dirty="0"/>
            </a:br>
            <a:r>
              <a:rPr lang="ru-RU" sz="1900" dirty="0"/>
              <a:t>И от тебя, зайца, не хитро уйти!</a:t>
            </a:r>
          </a:p>
          <a:p>
            <a:endParaRPr lang="ru-RU" dirty="0"/>
          </a:p>
        </p:txBody>
      </p:sp>
      <p:pic>
        <p:nvPicPr>
          <p:cNvPr id="4" name="Рисунок 3" descr="Катится колобок по дороге, а навстречу ему заяц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52" y="217240"/>
            <a:ext cx="4536504" cy="6120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70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тится колобок по дороге, а навстречу ему волк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536504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166843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покатился себе дальше; только заяц его и видел!</a:t>
            </a:r>
          </a:p>
          <a:p>
            <a:r>
              <a:rPr lang="ru-RU" dirty="0"/>
              <a:t>Катится колобок, а навстречу ему волк: «Колобок, колобок! Я тебя съем!»</a:t>
            </a:r>
            <a:br>
              <a:rPr lang="ru-RU" dirty="0"/>
            </a:br>
            <a:r>
              <a:rPr lang="ru-RU" dirty="0"/>
              <a:t>- «Не ешь меня, серый волк! Я тебе песенку спою!»:</a:t>
            </a:r>
          </a:p>
          <a:p>
            <a:r>
              <a:rPr lang="ru-RU" dirty="0"/>
              <a:t>Я Колобок, Колобок!</a:t>
            </a:r>
            <a:br>
              <a:rPr lang="ru-RU" dirty="0"/>
            </a:br>
            <a:r>
              <a:rPr lang="ru-RU" dirty="0"/>
              <a:t>Я по коробу </a:t>
            </a:r>
            <a:r>
              <a:rPr lang="ru-RU" dirty="0" err="1"/>
              <a:t>скребен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По сусеку метен,</a:t>
            </a:r>
            <a:br>
              <a:rPr lang="ru-RU" dirty="0"/>
            </a:br>
            <a:r>
              <a:rPr lang="ru-RU" dirty="0"/>
              <a:t>На сметане </a:t>
            </a:r>
            <a:r>
              <a:rPr lang="ru-RU" dirty="0" err="1"/>
              <a:t>мешон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Да в масле </a:t>
            </a:r>
            <a:r>
              <a:rPr lang="ru-RU" dirty="0" err="1"/>
              <a:t>пряжон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На окошке </a:t>
            </a:r>
            <a:r>
              <a:rPr lang="ru-RU" dirty="0" err="1"/>
              <a:t>стужон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Я от дедушки ушел,</a:t>
            </a:r>
            <a:br>
              <a:rPr lang="ru-RU" dirty="0"/>
            </a:br>
            <a:r>
              <a:rPr lang="ru-RU" dirty="0"/>
              <a:t>Я от бабушки ушел,</a:t>
            </a:r>
            <a:br>
              <a:rPr lang="ru-RU" dirty="0"/>
            </a:br>
            <a:r>
              <a:rPr lang="ru-RU" dirty="0"/>
              <a:t>Я от зайца ушел,</a:t>
            </a:r>
            <a:br>
              <a:rPr lang="ru-RU" dirty="0"/>
            </a:br>
            <a:r>
              <a:rPr lang="ru-RU" dirty="0"/>
              <a:t>И от тебя, волка, не хитро уйти!</a:t>
            </a:r>
          </a:p>
        </p:txBody>
      </p:sp>
    </p:spTree>
    <p:extLst>
      <p:ext uri="{BB962C8B-B14F-4D97-AF65-F5344CB8AC3E}">
        <p14:creationId xmlns:p14="http://schemas.microsoft.com/office/powerpoint/2010/main" val="290500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тится колобок по дороге, а навстречу ему медведь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680520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166843"/>
            <a:ext cx="4176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покатился себе дальше; только волк его и видел!</a:t>
            </a:r>
            <a:br>
              <a:rPr lang="ru-RU" dirty="0"/>
            </a:br>
            <a:r>
              <a:rPr lang="ru-RU" dirty="0"/>
              <a:t>Катится колобок, а навстречу ему медведь: «Колобок, колобок! Я тебя съем».</a:t>
            </a:r>
            <a:br>
              <a:rPr lang="ru-RU" dirty="0"/>
            </a:br>
            <a:r>
              <a:rPr lang="ru-RU" dirty="0"/>
              <a:t>- «Где тебе, косолапому, съесть меня!»</a:t>
            </a:r>
          </a:p>
          <a:p>
            <a:r>
              <a:rPr lang="ru-RU" dirty="0"/>
              <a:t>Я Колобок, Колобок!</a:t>
            </a:r>
            <a:br>
              <a:rPr lang="ru-RU" dirty="0"/>
            </a:br>
            <a:r>
              <a:rPr lang="ru-RU" dirty="0"/>
              <a:t>Я по коробу </a:t>
            </a:r>
            <a:r>
              <a:rPr lang="ru-RU" dirty="0" err="1"/>
              <a:t>скребен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По сусеку метен,</a:t>
            </a:r>
            <a:br>
              <a:rPr lang="ru-RU" dirty="0"/>
            </a:br>
            <a:r>
              <a:rPr lang="ru-RU" dirty="0"/>
              <a:t>На сметане </a:t>
            </a:r>
            <a:r>
              <a:rPr lang="ru-RU" dirty="0" err="1"/>
              <a:t>мешон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Да в масле </a:t>
            </a:r>
            <a:r>
              <a:rPr lang="ru-RU" dirty="0" err="1"/>
              <a:t>пряжон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На окошке </a:t>
            </a:r>
            <a:r>
              <a:rPr lang="ru-RU" dirty="0" err="1"/>
              <a:t>стужон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Я от дедушки ушел,</a:t>
            </a:r>
            <a:br>
              <a:rPr lang="ru-RU" dirty="0"/>
            </a:br>
            <a:r>
              <a:rPr lang="ru-RU" dirty="0"/>
              <a:t>Я от бабушки ушел,</a:t>
            </a:r>
            <a:br>
              <a:rPr lang="ru-RU" dirty="0"/>
            </a:br>
            <a:r>
              <a:rPr lang="ru-RU" dirty="0"/>
              <a:t>Я от зайца ушел,</a:t>
            </a:r>
            <a:br>
              <a:rPr lang="ru-RU" dirty="0"/>
            </a:br>
            <a:r>
              <a:rPr lang="ru-RU" dirty="0"/>
              <a:t>Я от волка ушел,</a:t>
            </a:r>
            <a:br>
              <a:rPr lang="ru-RU" dirty="0"/>
            </a:br>
            <a:r>
              <a:rPr lang="ru-RU" dirty="0"/>
              <a:t>И от тебя, медведь, не хитро уйти!</a:t>
            </a:r>
          </a:p>
        </p:txBody>
      </p:sp>
    </p:spTree>
    <p:extLst>
      <p:ext uri="{BB962C8B-B14F-4D97-AF65-F5344CB8AC3E}">
        <p14:creationId xmlns:p14="http://schemas.microsoft.com/office/powerpoint/2010/main" val="25754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тится колобок по дороге, а навстречу ему лис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2886"/>
            <a:ext cx="4176464" cy="61174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612845"/>
            <a:ext cx="41764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опять укатился; только медведь его и видел!.. Катится, катится «колобок, а навстречу ему лиса: «Здравствуй, колобок! Какой ты хорошенький». А колобок запел:</a:t>
            </a:r>
          </a:p>
          <a:p>
            <a:r>
              <a:rPr lang="ru-RU" dirty="0"/>
              <a:t>Я Колобок, Колобок!</a:t>
            </a:r>
            <a:br>
              <a:rPr lang="ru-RU" dirty="0"/>
            </a:br>
            <a:r>
              <a:rPr lang="ru-RU" dirty="0"/>
              <a:t>Я по коробу </a:t>
            </a:r>
            <a:r>
              <a:rPr lang="ru-RU" dirty="0" err="1"/>
              <a:t>скребен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По сусеку метен,</a:t>
            </a:r>
            <a:br>
              <a:rPr lang="ru-RU" dirty="0"/>
            </a:br>
            <a:r>
              <a:rPr lang="ru-RU" dirty="0"/>
              <a:t>На сметане </a:t>
            </a:r>
            <a:r>
              <a:rPr lang="ru-RU" dirty="0" err="1"/>
              <a:t>мешон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Да в масле </a:t>
            </a:r>
            <a:r>
              <a:rPr lang="ru-RU" dirty="0" err="1"/>
              <a:t>пряжон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На окошке </a:t>
            </a:r>
            <a:r>
              <a:rPr lang="ru-RU" dirty="0" err="1"/>
              <a:t>стужон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Я от дедушки ушел,</a:t>
            </a:r>
            <a:br>
              <a:rPr lang="ru-RU" dirty="0"/>
            </a:br>
            <a:r>
              <a:rPr lang="ru-RU" dirty="0"/>
              <a:t>Я от бабушки ушел,</a:t>
            </a:r>
            <a:br>
              <a:rPr lang="ru-RU" dirty="0"/>
            </a:br>
            <a:r>
              <a:rPr lang="ru-RU" dirty="0"/>
              <a:t>Я от зайца ушел,</a:t>
            </a:r>
            <a:br>
              <a:rPr lang="ru-RU" dirty="0"/>
            </a:br>
            <a:r>
              <a:rPr lang="ru-RU" dirty="0"/>
              <a:t>Я от волка ушел,</a:t>
            </a:r>
            <a:br>
              <a:rPr lang="ru-RU" dirty="0"/>
            </a:br>
            <a:r>
              <a:rPr lang="ru-RU" dirty="0"/>
              <a:t>И от медведя ушел,</a:t>
            </a:r>
            <a:br>
              <a:rPr lang="ru-RU" dirty="0"/>
            </a:br>
            <a:r>
              <a:rPr lang="ru-RU" dirty="0"/>
              <a:t>А от тебя, лиса, и подавно уйду!</a:t>
            </a:r>
          </a:p>
          <a:p>
            <a:r>
              <a:rPr lang="ru-RU" dirty="0"/>
              <a:t>«Какая славная песенка! — сказала лиса. — Но ведь я, колобок, стара стала, плохо слышу; сядь-ка на мою мордочку да пропой еще разок </a:t>
            </a:r>
            <a:r>
              <a:rPr lang="ru-RU" dirty="0" err="1"/>
              <a:t>погромче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32721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476672" y="-2619673"/>
            <a:ext cx="11305256" cy="1440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Колобок вскочил лисе на носок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824536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2551837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Колобок вскочил лисе на мордочку и запел ту же песню. «Спасибо, колобок! Славная песенка, еще бы послушала! Сядь-ка на мой язычок да пропой в последний разок», — сказала лиса и высунула свой язык; колобок прыг ей на язык, а лиса — </a:t>
            </a:r>
            <a:r>
              <a:rPr lang="ru-RU" dirty="0" err="1"/>
              <a:t>ам</a:t>
            </a:r>
            <a:r>
              <a:rPr lang="ru-RU" dirty="0"/>
              <a:t> его! И съела…</a:t>
            </a:r>
          </a:p>
        </p:txBody>
      </p:sp>
    </p:spTree>
    <p:extLst>
      <p:ext uri="{BB962C8B-B14F-4D97-AF65-F5344CB8AC3E}">
        <p14:creationId xmlns:p14="http://schemas.microsoft.com/office/powerpoint/2010/main" val="3900285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259</Words>
  <Application>Microsoft Office PowerPoint</Application>
  <PresentationFormat>Экран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Бадриханова Мария Борисовна учитель начальных классов ГБОУ школа № 657 Приморского района </vt:lpstr>
      <vt:lpstr>Жил-был старик со старухою. Просит старик: «Испеки, старуха, колобок!» - «Из чего печь — то? Муки нету» - «Э — эх, старуха! По коробу поскреби, по сусеку помети; авось муки и наберется».  </vt:lpstr>
      <vt:lpstr>Взяла старуха крылышко, по коробу поскребла, по сусеку помела, и набралось муки пригоршни с две. Замесила на сметане, изжарила в масле и положила на окошечко постудить.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Алёша</cp:lastModifiedBy>
  <cp:revision>10</cp:revision>
  <dcterms:created xsi:type="dcterms:W3CDTF">2014-11-25T19:12:45Z</dcterms:created>
  <dcterms:modified xsi:type="dcterms:W3CDTF">2019-11-11T21:02:45Z</dcterms:modified>
</cp:coreProperties>
</file>