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82" r:id="rId17"/>
    <p:sldId id="275" r:id="rId18"/>
    <p:sldId id="277" r:id="rId19"/>
    <p:sldId id="284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4114-5D53-498E-897A-69F6680A880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9EC3-B8AC-46E6-BB79-F29B109AC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3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7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7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Водные процедуры.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8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7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9EC3-B8AC-46E6-BB79-F29B109ACF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BE2459-98CF-4038-8C7E-9EC4F784554C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1FA6C1-BFC2-469C-8A33-E9A1AC5DA1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8503"/>
            <a:ext cx="241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ир </a:t>
            </a:r>
          </a:p>
          <a:p>
            <a:r>
              <a:rPr lang="ru-RU" dirty="0" smtClean="0"/>
              <a:t>природы и человека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8358" y="260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школа № 657           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105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 Херсонская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2.schoolrm.ru/resize_cache/1306446/c3bed4c46e3bebf9034448fed65e7b8e/iblock/30a/30a655332f957f4b57faff9fafa2eddf/68d74e9a24fc1584ca8bdf96a2c73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" y="999312"/>
            <a:ext cx="9083540" cy="48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9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3770780/pub_604f0a23011181447b878bf2_604f0a590a7d51654a092f0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32656"/>
            <a:ext cx="70608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6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offkindom.ru/wp-content/uploads/2020/03/Babushka-pechet-bulo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2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6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130.picsart.com/29682732413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3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eviews.123rf.com/images/toxitz/toxitz1803/toxitz180300204/96746242-bottles-with-medicine-nasal-spray-cough-syrup-antipyretic-syrup-and-nose-drops-on-white-background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" y="34455"/>
            <a:ext cx="56886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recommend.ru/sites/default/files/imagecache/copyright1/user-images/216661/SMHsGWRKHZZala76i4Z4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8" y="34455"/>
            <a:ext cx="4176464" cy="31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lysh-ma.ru/wp-content/uploads/2017/01/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51" y="3212976"/>
            <a:ext cx="52925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5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arman-rt.ru/images/uploads/news/2018/3/12/8d6a8e915706739e6d9d1863d1b002a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36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edia.istockphoto.com/photos/vitamin-healthy-sea-buckthorn-tea-in-glass-picture-id1172911877?k=6&amp;amp;m=1172911877&amp;amp;s=612x612&amp;amp;w=0&amp;amp;h=jsnDr0Vcv94rD94GSPmh8-NSvyEQpjBcF3uhvw_VYD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32656"/>
            <a:ext cx="58681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2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88640"/>
            <a:ext cx="1537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900igr.net/up/datas/102008/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3" y="620688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6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catherineasquithgallery.com/uploads/posts/2021-02/1613654738_80-p-fon-dlya-prezentatsii-sportivnii-dlya-dete-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6" y="188640"/>
            <a:ext cx="88522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21060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1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shumiha.detkin-club.ru/images/parents/_5ef5b741dd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4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l2day.dk/img/offer_images/281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765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osphoto.com/images/u/articles/1309/nicole_goggins_gl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29932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56-slcmimaco.xn--p1ai/wp-content/uploads/2017/06/Vodnyie-protseduryi-dlya-det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433822" cy="27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501" y="2745447"/>
            <a:ext cx="2280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процедуры.</a:t>
            </a:r>
          </a:p>
        </p:txBody>
      </p:sp>
    </p:spTree>
    <p:extLst>
      <p:ext uri="{BB962C8B-B14F-4D97-AF65-F5344CB8AC3E}">
        <p14:creationId xmlns:p14="http://schemas.microsoft.com/office/powerpoint/2010/main" val="406656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culture.ru/storage/images/35203f0043492d3ed10c60880559d399/f587ffe11350c31dfd5a3ed534ba96c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100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301208"/>
            <a:ext cx="1469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34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366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Тема урока:</a:t>
            </a:r>
            <a:r>
              <a:rPr lang="ru-RU" dirty="0"/>
              <a:t> Гигиена тела человека</a:t>
            </a:r>
          </a:p>
        </p:txBody>
      </p:sp>
      <p:pic>
        <p:nvPicPr>
          <p:cNvPr id="2050" name="Picture 2" descr="https://skorohod-nn.ru/wp-content/uploads/3/b/6/3b652e6d4dcbce66494b792b607fef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194"/>
            <a:ext cx="6984776" cy="52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4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1.culture.ru/c/804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" y="140110"/>
            <a:ext cx="8712968" cy="49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2292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64782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797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https://upload2.schoolrm.ru/resize_cache/1306446/c3bed4c46e3bebf9034448fed65e7b8e/iblock/30a/30a655332f957f4b57faff9fafa2eddf/68d74e9a24fc1584ca8bdf96a2c73a38.jpg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12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58082"/>
            <a:ext cx="6678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https://news.aattkk.ru/wp-content/uploads/2020/04/washing-hands.jpg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04304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https://avatars.mds.yandex.net/get-zen_doc/3770780/pub_604f0a23011181447b878bf2_604f0a590a7d51654a092f00/scale_1200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5052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https://spirossoulis.com/wp-content/uploads/2014/10/thehomeissue_farmakeio.jpg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44770"/>
            <a:ext cx="6606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http://sarman-rt.ru/images/uploads/news/2018/3/12/8d6a8e915706739e6d9d1863d1b002ae_XL.jpg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37636"/>
            <a:ext cx="4644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http://dav-liski.detkin-club.ru/images/custom_2/_5e6eefbabefd7.jpg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650" y="2156704"/>
            <a:ext cx="2492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http://900igr.net/up/datas/102008/019.jpg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40292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http://1shumiha.detkin-club.ru/images/parents/_5ef5b741dd52b.jpg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594" y="2678479"/>
            <a:ext cx="42844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https://rosphoto.com/images/u/articles/1309/nicole_goggins_glav.jpg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81" y="29247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http://golova03.ru/wp-content/uploads/2016/02/1-77.jpg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516" y="31625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https://medaboutme.ru/upload/iblock/22b/shutterstock_646920091.jpg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516" y="34088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https://im0-tub-ru.yandex.net/i?id=ef831262ad529894506e6d07044e1647-l&amp;n=13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594" y="3655040"/>
            <a:ext cx="686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https://vseglisty.ru/wp-content/uploads/b/6/1/b615758302b3baa223212b9c030452d2.jpg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4594" y="3901261"/>
            <a:ext cx="61034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https://o-krohe.ru/images/article/thumb/400-0/2017/04/sprej-geksoral-dlya-detej-16.jpg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594" y="41600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https://malysh-ma.ru/wp-content/uploads/2017/01/283.jpg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5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ориентироваться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собственном теле, знать названия частей тела. Уметь применять на практике правила личной гигиены</a:t>
            </a:r>
            <a:r>
              <a:rPr lang="ru-RU" dirty="0"/>
              <a:t>.</a:t>
            </a:r>
          </a:p>
        </p:txBody>
      </p:sp>
      <p:pic>
        <p:nvPicPr>
          <p:cNvPr id="3074" name="Picture 2" descr="https://static.locals.md/2020/03/was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979048"/>
            <a:ext cx="83529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lova03.ru/wp-content/uploads/2016/02/1-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" y="116632"/>
            <a:ext cx="26989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aboutme.ru/upload/iblock/22b/shutterstock_64692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8069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ef831262ad529894506e6d07044e164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64" y="116632"/>
            <a:ext cx="39309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seglisty.ru/wp-content/uploads/b/6/1/b615758302b3baa223212b9c030452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08" y="2060848"/>
            <a:ext cx="4896544" cy="32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wikihow.com/images_en/thumb/a/a7/Get-Rid-of-a-Headache-in-Kids-Step-4-Version-2.jpg/v4-460px-Get-Rid-of-a-Headache-in-Kids-Step-4-Version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82" y="4451418"/>
            <a:ext cx="404998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4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6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4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6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8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0" descr="https://lecheniedetok.ru/wp-content/uploads/obschie-priznaki-anomalii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o-krohe.ru/images/article/thumb/400-0/2017/04/sprej-geksoral-dlya-detej-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2298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8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7sisters.ru/wp-content/uploads/2016/12/f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16"/>
            <a:ext cx="7992888" cy="53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umbs.dreamstime.com/b/%D0%B1%D0%BE-%D1%8C%D0%BD%D0%BE%D0%B9-%D1%87%D0%B5-%D0%BE%D0%B2%D0%B5%D0%BA-%D0%BF%D1%80%D0%B8-%D0%B3%D1%80%D0%B8%D0%BF%D0%BF-%D0%B5%D0%B6%D0%B0-%D0%B2-%D0%BA%D1%80%D0%BE%D0%B2%D0%B0%D1%82%D0%B8-84029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7" y="18864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0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-atlas.ru/wp-content/uploads/2017/09/zdorovyy-obraz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8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463/0008072a-8f942aeb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168"/>
            <a:ext cx="8712968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noteka.org/uploads/posts/2021-05/1621683553_2-phonoteka_org-p-aibolit-fo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08912" cy="60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8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378</TotalTime>
  <Words>121</Words>
  <Application>Microsoft Office PowerPoint</Application>
  <PresentationFormat>Экран (4:3)</PresentationFormat>
  <Paragraphs>38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Раева Е.В.</dc:creator>
  <cp:lastModifiedBy>Раева Е.В.</cp:lastModifiedBy>
  <cp:revision>30</cp:revision>
  <dcterms:created xsi:type="dcterms:W3CDTF">2021-12-06T08:16:41Z</dcterms:created>
  <dcterms:modified xsi:type="dcterms:W3CDTF">2021-12-07T10:21:46Z</dcterms:modified>
</cp:coreProperties>
</file>