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3"/>
  </p:notesMasterIdLst>
  <p:sldIdLst>
    <p:sldId id="287" r:id="rId2"/>
    <p:sldId id="288" r:id="rId3"/>
    <p:sldId id="289" r:id="rId4"/>
    <p:sldId id="290" r:id="rId5"/>
    <p:sldId id="291" r:id="rId6"/>
    <p:sldId id="297" r:id="rId7"/>
    <p:sldId id="292" r:id="rId8"/>
    <p:sldId id="293" r:id="rId9"/>
    <p:sldId id="294" r:id="rId10"/>
    <p:sldId id="295" r:id="rId11"/>
    <p:sldId id="29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4660" autoAdjust="0"/>
  </p:normalViewPr>
  <p:slideViewPr>
    <p:cSldViewPr snapToGrid="0">
      <p:cViewPr>
        <p:scale>
          <a:sx n="84" d="100"/>
          <a:sy n="84" d="100"/>
        </p:scale>
        <p:origin x="-18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BDF32-152E-409A-9288-8D51772EFC75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CD7D7-1418-436D-B6F8-5939C9A94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1D40-39BC-4410-B9B0-629E8F4C824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4C4C-59BB-4710-A9A2-BC101969C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1D40-39BC-4410-B9B0-629E8F4C824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4C4C-59BB-4710-A9A2-BC101969C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51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51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1D40-39BC-4410-B9B0-629E8F4C824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4C4C-59BB-4710-A9A2-BC101969C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1D40-39BC-4410-B9B0-629E8F4C824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4C4C-59BB-4710-A9A2-BC101969C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1D40-39BC-4410-B9B0-629E8F4C824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4C4C-59BB-4710-A9A2-BC101969C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1D40-39BC-4410-B9B0-629E8F4C824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4C4C-59BB-4710-A9A2-BC101969C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1D40-39BC-4410-B9B0-629E8F4C824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4C4C-59BB-4710-A9A2-BC101969C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1D40-39BC-4410-B9B0-629E8F4C824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4C4C-59BB-4710-A9A2-BC101969C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1D40-39BC-4410-B9B0-629E8F4C824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4C4C-59BB-4710-A9A2-BC101969C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1D40-39BC-4410-B9B0-629E8F4C824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4C4C-59BB-4710-A9A2-BC101969C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1D40-39BC-4410-B9B0-629E8F4C824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4C4C-59BB-4710-A9A2-BC101969C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6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81D40-39BC-4410-B9B0-629E8F4C824D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6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6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34C4C-59BB-4710-A9A2-BC101969C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90011" y="1371600"/>
            <a:ext cx="4946532" cy="1895706"/>
          </a:xfrm>
        </p:spPr>
        <p:txBody>
          <a:bodyPr/>
          <a:lstStyle/>
          <a:p>
            <a:pPr algn="ctr"/>
            <a:r>
              <a:rPr lang="ru-RU" dirty="0" smtClean="0"/>
              <a:t>     Слушаем сказку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26489" y="4346222"/>
            <a:ext cx="4865510" cy="1809255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Составила учитель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музыки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Скударь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В.Ю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ГБОУ школа 657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kate1\AppData\Local\Microsoft\Windows\INetCache\Content.MSO\43C82C04.tmp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724025" y="457199"/>
            <a:ext cx="5495926" cy="595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kate1\AppData\Local\Microsoft\Windows\INetCache\Content.MSO\61CAC5C9.tmp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189249" y="0"/>
            <a:ext cx="560906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по запросу картинка медведя с бубном из сказки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122311" y="-1603022"/>
            <a:ext cx="8218311" cy="985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3357" y="602167"/>
            <a:ext cx="5096107" cy="101476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Теремок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851103" y="1873407"/>
            <a:ext cx="8976732" cy="498459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Картинки по запросу картинки теремок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90292" y="1454862"/>
            <a:ext cx="11385396" cy="54031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91224522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kate1\AppData\Local\Microsoft\Windows\INetCache\Content.MSO\2CE35987.tmp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149600" y="0"/>
            <a:ext cx="591312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kate1\AppData\Local\Microsoft\Windows\INetCache\Content.MSO\68F853C3.tmp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763520" y="0"/>
            <a:ext cx="6319520" cy="7762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по запросу картинка зайца для детей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174240" y="0"/>
            <a:ext cx="8331200" cy="6543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по запросу теремок картинки для детей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kate1\AppData\Local\Microsoft\Windows\INetCache\Content.MSO\CE4042D.tmp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7995" y="713678"/>
            <a:ext cx="6421121" cy="5731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kate1\AppData\Local\Microsoft\Windows\INetCache\Content.MSO\A5AF890B.tmp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676294" y="356839"/>
            <a:ext cx="6924906" cy="6186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kate1\AppData\Local\Microsoft\Windows\INetCache\Content.MSO\AFEE3325.tmp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898596" y="0"/>
            <a:ext cx="1042416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16</Words>
  <Application>Microsoft Office PowerPoint</Application>
  <PresentationFormat>Произвольный</PresentationFormat>
  <Paragraphs>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   Слушаем сказку</vt:lpstr>
      <vt:lpstr>         Теремок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Голуб</dc:creator>
  <cp:lastModifiedBy>Tamara</cp:lastModifiedBy>
  <cp:revision>28</cp:revision>
  <dcterms:created xsi:type="dcterms:W3CDTF">2017-11-08T08:42:06Z</dcterms:created>
  <dcterms:modified xsi:type="dcterms:W3CDTF">2020-02-14T06:32:39Z</dcterms:modified>
</cp:coreProperties>
</file>