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87" r:id="rId2"/>
    <p:sldId id="276" r:id="rId3"/>
    <p:sldId id="259" r:id="rId4"/>
    <p:sldId id="278" r:id="rId5"/>
    <p:sldId id="281" r:id="rId6"/>
    <p:sldId id="295" r:id="rId7"/>
    <p:sldId id="289" r:id="rId8"/>
    <p:sldId id="279" r:id="rId9"/>
    <p:sldId id="290" r:id="rId10"/>
    <p:sldId id="280" r:id="rId11"/>
    <p:sldId id="282" r:id="rId12"/>
    <p:sldId id="284" r:id="rId13"/>
    <p:sldId id="261" r:id="rId14"/>
    <p:sldId id="285" r:id="rId15"/>
    <p:sldId id="283" r:id="rId16"/>
    <p:sldId id="286" r:id="rId17"/>
    <p:sldId id="294" r:id="rId18"/>
    <p:sldId id="269" r:id="rId19"/>
    <p:sldId id="29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54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1D40-39BC-4410-B9B0-629E8F4C824D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4C4C-59BB-4710-A9A2-BC101969C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1D40-39BC-4410-B9B0-629E8F4C824D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4C4C-59BB-4710-A9A2-BC101969C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1D40-39BC-4410-B9B0-629E8F4C824D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4C4C-59BB-4710-A9A2-BC101969C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1D40-39BC-4410-B9B0-629E8F4C824D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4C4C-59BB-4710-A9A2-BC101969C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1D40-39BC-4410-B9B0-629E8F4C824D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4C4C-59BB-4710-A9A2-BC101969C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1D40-39BC-4410-B9B0-629E8F4C824D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4C4C-59BB-4710-A9A2-BC101969C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1D40-39BC-4410-B9B0-629E8F4C824D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4C4C-59BB-4710-A9A2-BC101969C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1D40-39BC-4410-B9B0-629E8F4C824D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4C4C-59BB-4710-A9A2-BC101969C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1D40-39BC-4410-B9B0-629E8F4C824D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4C4C-59BB-4710-A9A2-BC101969C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1D40-39BC-4410-B9B0-629E8F4C824D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4C4C-59BB-4710-A9A2-BC101969C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1D40-39BC-4410-B9B0-629E8F4C824D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BB834C4C-59BB-4710-A9A2-BC101969C3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281D40-39BC-4410-B9B0-629E8F4C824D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834C4C-59BB-4710-A9A2-BC101969C38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90010" y="1371600"/>
            <a:ext cx="4946532" cy="1895706"/>
          </a:xfrm>
        </p:spPr>
        <p:txBody>
          <a:bodyPr/>
          <a:lstStyle/>
          <a:p>
            <a:pPr algn="ctr"/>
            <a:r>
              <a:rPr lang="ru-RU" dirty="0" smtClean="0"/>
              <a:t>Музыкальные </a:t>
            </a:r>
            <a:br>
              <a:rPr lang="ru-RU" dirty="0" smtClean="0"/>
            </a:br>
            <a:r>
              <a:rPr lang="ru-RU" dirty="0" smtClean="0"/>
              <a:t>инструменты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57640" y="5386039"/>
            <a:ext cx="4136556" cy="769435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Составила учитель музыки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Скударь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В.Ю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ртинки по запросу картинки терем на горе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89570" y="189571"/>
            <a:ext cx="5129561" cy="4226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5817" y="1857375"/>
            <a:ext cx="7871792" cy="391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4198905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0765" y="735496"/>
            <a:ext cx="6858000" cy="463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886897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311" y="1694985"/>
            <a:ext cx="8991258" cy="49622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0919600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3356" y="412593"/>
            <a:ext cx="4493941" cy="1025914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Город  </a:t>
            </a:r>
            <a:r>
              <a:rPr lang="ru-RU" b="1" dirty="0" smtClean="0">
                <a:solidFill>
                  <a:srgbClr val="0070C0"/>
                </a:solidFill>
              </a:rPr>
              <a:t> Ритма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474" y="1906859"/>
            <a:ext cx="10135996" cy="495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8527593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311" y="1694985"/>
            <a:ext cx="8991258" cy="49622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091960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34214" y="869795"/>
            <a:ext cx="4824761" cy="1031246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</a:t>
            </a: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вокала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21087" y="3588026"/>
            <a:ext cx="2504662" cy="14113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0879" y="1924981"/>
            <a:ext cx="8977984" cy="493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1681844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311" y="1694985"/>
            <a:ext cx="8991258" cy="49622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0919600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kate1\AppData\Local\Microsoft\Windows\INetCache\Content.MSO\EE0CE86D.tmp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12595" y="1126272"/>
            <a:ext cx="11076878" cy="5341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38517135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2121" y="816212"/>
            <a:ext cx="4906537" cy="1126273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 Т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анцев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0722" y="3602038"/>
            <a:ext cx="2723321" cy="1655762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8035" y="2360211"/>
            <a:ext cx="6917634" cy="34343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5106" y="1884218"/>
            <a:ext cx="8567412" cy="448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1080403"/>
      </p:ext>
    </p:extLst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311" y="1694985"/>
            <a:ext cx="8991258" cy="49622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0919600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3356" y="602165"/>
            <a:ext cx="5096107" cy="101476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Теремок Оркестр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2118" y="1743530"/>
            <a:ext cx="6813395" cy="5114470"/>
          </a:xfrm>
        </p:spPr>
      </p:pic>
    </p:spTree>
    <p:extLst>
      <p:ext uri="{BB962C8B-B14F-4D97-AF65-F5344CB8AC3E}">
        <p14:creationId xmlns:p14="http://schemas.microsoft.com/office/powerpoint/2010/main" xmlns="" val="91224522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311" y="1694985"/>
            <a:ext cx="8991258" cy="49622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091960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kate1\AppData\Local\Microsoft\Windows\INetCache\Content.MSO\EE0CE86D.tmp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12595" y="1126272"/>
            <a:ext cx="11076878" cy="5341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38517135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9773" y="902208"/>
            <a:ext cx="8239539" cy="561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5092009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311" y="1694985"/>
            <a:ext cx="8991258" cy="49622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0919600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34214" y="869795"/>
            <a:ext cx="4824761" cy="1031246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</a:t>
            </a: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вокала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21087" y="3588026"/>
            <a:ext cx="2504662" cy="14113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0879" y="1924981"/>
            <a:ext cx="8977984" cy="493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1681844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70681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311" y="1694985"/>
            <a:ext cx="8991258" cy="49622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0919600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222</TotalTime>
  <Words>18</Words>
  <Application>Microsoft Office PowerPoint</Application>
  <PresentationFormat>Произвольный</PresentationFormat>
  <Paragraphs>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Музыкальные  инструменты</vt:lpstr>
      <vt:lpstr> Теремок Оркестр</vt:lpstr>
      <vt:lpstr>Слайд 3</vt:lpstr>
      <vt:lpstr>Слайд 4</vt:lpstr>
      <vt:lpstr>Слайд 5</vt:lpstr>
      <vt:lpstr>Слайд 6</vt:lpstr>
      <vt:lpstr>Город  вокала</vt:lpstr>
      <vt:lpstr>Слайд 8</vt:lpstr>
      <vt:lpstr>Слайд 9</vt:lpstr>
      <vt:lpstr>Слайд 10</vt:lpstr>
      <vt:lpstr>Слайд 11</vt:lpstr>
      <vt:lpstr>Слайд 12</vt:lpstr>
      <vt:lpstr>Город   Ритма</vt:lpstr>
      <vt:lpstr>Слайд 14</vt:lpstr>
      <vt:lpstr>Город  вокала</vt:lpstr>
      <vt:lpstr>Слайд 16</vt:lpstr>
      <vt:lpstr>Слайд 17</vt:lpstr>
      <vt:lpstr>Город  Танцев</vt:lpstr>
      <vt:lpstr>Слайд 19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Голуб</dc:creator>
  <cp:lastModifiedBy>Tamara</cp:lastModifiedBy>
  <cp:revision>23</cp:revision>
  <dcterms:created xsi:type="dcterms:W3CDTF">2017-11-08T08:42:06Z</dcterms:created>
  <dcterms:modified xsi:type="dcterms:W3CDTF">2020-02-10T14:13:44Z</dcterms:modified>
</cp:coreProperties>
</file>