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9" r:id="rId4"/>
    <p:sldId id="258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7" r:id="rId17"/>
    <p:sldId id="273" r:id="rId18"/>
    <p:sldId id="274" r:id="rId19"/>
    <p:sldId id="279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46A86-B04C-4BEA-B837-7A0A7DD14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C5A4BA-6F4B-4184-BECA-445CC1C9D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DBE32C-DB48-4A0C-A5C5-D8A976EF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112F-4A42-41CF-AA3A-A596322B51C0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DE58BF-C3C2-4994-8821-CCAA4F621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85E28B-34E0-4E85-A845-1F211E228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5CC3-4D08-4F8D-86D2-70B9898DA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596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43A9B-3858-4E19-B3BA-2144CE07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70F8E-8BBF-441C-A106-F63BCB9BC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B5B2F-7BD7-4D10-82D0-80949C71F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112F-4A42-41CF-AA3A-A596322B51C0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482F6-F0D2-4BD1-9F40-4829EBDD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5A4A44-179D-49FB-B395-4A45E31D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5CC3-4D08-4F8D-86D2-70B9898DA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76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7B3E401-B213-4162-A5CA-DE915609C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F8870C-CD05-4E6B-B06A-31E0C7EF3E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36A32-CDC5-4D7E-9C91-EE4907B58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112F-4A42-41CF-AA3A-A596322B51C0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C581F4-733B-4DE3-BF19-8CE73FDFD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7A0965-179A-4DFB-A646-3774D33E6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5CC3-4D08-4F8D-86D2-70B9898DA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3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C460B-4D88-469E-9B4E-4C13DAE5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06A598-D6FF-47B3-B932-96E745B16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EF64C6-28C3-47D3-ADFB-E236C4FB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112F-4A42-41CF-AA3A-A596322B51C0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12A9A7-02C6-4EBB-BB13-BE13CAC2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CDB745-C46C-4903-8B43-E8B566B0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5CC3-4D08-4F8D-86D2-70B9898DA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98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A1F36-5964-42F6-863C-6A64BC54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87F39-80BE-46BB-A65F-FC02D9E93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0C3BB-3AD3-42FC-AC82-F2933CAF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112F-4A42-41CF-AA3A-A596322B51C0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6F5CCE-EC77-47CD-B55F-87EA3B758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AE9EFF-8FDC-455D-BA17-417558B00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5CC3-4D08-4F8D-86D2-70B9898DA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672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A002F-1536-4BB5-9006-4D76EADB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81BCB-B1D2-4678-A7EB-DA999A23B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9B1179-F478-4045-AE49-6F006DB3A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CD9293-EDC9-4E5F-AB1A-108FB74E0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112F-4A42-41CF-AA3A-A596322B51C0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906EBA-2EAE-4265-8A05-92CD9AF79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2AA5FE-8374-4EFD-9C50-0C42D80B6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5CC3-4D08-4F8D-86D2-70B9898DA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95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CD945-531D-4C45-BF1B-93040FB8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35BB25-0695-4624-8750-CCEEE7BC7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C73815-91F6-4B71-902C-08EB250A0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DB0F99-5775-44A8-9198-982B71FE99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F129B0-0559-4CAE-B676-E1843C9AB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9CFBC9-6112-42A0-9AE9-F7DDD5ED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112F-4A42-41CF-AA3A-A596322B51C0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ED3A5F-DE45-492B-94AF-77F6EE1A2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1A1CB9-F612-4375-9837-F585F2BE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5CC3-4D08-4F8D-86D2-70B9898DA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6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17EF1-F62D-4B9E-8B51-0CDC6E2D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CF1B6C-4B5F-4125-8B30-22B53B9F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112F-4A42-41CF-AA3A-A596322B51C0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3651825-ED6A-4C97-8D91-016B8171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9B82F6-5998-421A-84F6-2999055F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5CC3-4D08-4F8D-86D2-70B9898DA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82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7594E9-B8DC-4792-B7C4-AA557F6F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112F-4A42-41CF-AA3A-A596322B51C0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2BE1A7-86FA-499B-97DC-041C977E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7A550B-4181-42D3-889D-4746F6B3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5CC3-4D08-4F8D-86D2-70B9898DA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59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D3512-9539-4DC4-AB7B-A1B082E6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40B7B9-A498-437A-9778-D083577E6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FF311-BB57-4683-B852-BBBF73AA2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09C92E-25C2-49C6-AC45-9E3D9CC0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112F-4A42-41CF-AA3A-A596322B51C0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A8F62A-FC5A-4E4F-BFED-6D31818C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46A620-ABCC-4083-A292-BE552328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5CC3-4D08-4F8D-86D2-70B9898DA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352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2A03F-A28A-444A-AFBA-E5F41DE4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0E6088-0F61-4FB8-A84A-C98E11A6F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845F1A-0A63-49C8-918D-1680C68AE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477BE1-749D-4869-BBE2-D0FCE2195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B112F-4A42-41CF-AA3A-A596322B51C0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4789AD-E1A2-42B3-A581-355B05EF4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F6A32-9FBF-4C07-8094-CA1ADE4E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55CC3-4D08-4F8D-86D2-70B9898DA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23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EA829-1CE6-431E-B6BB-22AC1AE25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D7B6E1-B79E-432E-94A1-0428A3B55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4AE41E-3951-45B4-9657-CEBCC6837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B112F-4A42-41CF-AA3A-A596322B51C0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CE785-8566-44F7-9B73-4BA1B1FDA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F7BC1-605D-4685-92BA-121B08B52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55CC3-4D08-4F8D-86D2-70B9898DAE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2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9E9B2-9D5B-49DA-9A0A-2C5FF1734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91" y="365125"/>
            <a:ext cx="6338657" cy="370084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Прозвенел уже звонок,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урок!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4DB182-FD92-45F2-B1DD-2F9F8B1A46B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1" y="365125"/>
            <a:ext cx="4989249" cy="612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55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090B7F-5F1B-48FB-8124-74D9777EB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202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53A96A-A0B5-4162-AF41-6363CD147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04" y="97654"/>
            <a:ext cx="3266982" cy="25345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4342FF-9818-4B03-B993-40B85CBCD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404" y="2958483"/>
            <a:ext cx="3932807" cy="2534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398669-251F-4EBD-8190-8B2314E730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46" y="3482267"/>
            <a:ext cx="3400147" cy="337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F84618-8933-48DC-A083-611F86FF1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76" y="663636"/>
            <a:ext cx="2499064" cy="171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5E325C-B312-4A0A-AF14-6F507473E8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08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3387B0-491A-454E-8841-0E38B8EA0C9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169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6E076F-5296-471C-82E3-12953D674B1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326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0E3237-82C6-4F1F-A84E-C93AD07AA7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704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елочка физминутка">
            <a:hlinkClick r:id="" action="ppaction://media"/>
            <a:extLst>
              <a:ext uri="{FF2B5EF4-FFF2-40B4-BE49-F238E27FC236}">
                <a16:creationId xmlns:a16="http://schemas.microsoft.com/office/drawing/2014/main" id="{44864446-0EF0-4D7A-A017-859CEC957A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AB0C96-B85C-42D8-B6A7-08F61D642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21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8120A1-87EC-4757-8992-CC4A02BED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6412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A891D9-D8E6-494A-AE3F-5467AF1D8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412" y="0"/>
            <a:ext cx="5835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87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EAA44C-195D-404E-BDC5-F0A1E701D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57" y="3428999"/>
            <a:ext cx="5790900" cy="33313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6FF147-5BBA-4175-8109-0C4406F0E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" y="3597676"/>
            <a:ext cx="3799643" cy="33313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F476B0-0E6C-4B83-ABE2-1944AA6AD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988" y="1"/>
            <a:ext cx="4287915" cy="292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61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CF421-6678-4645-81ED-B85FF5AB1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800" b="1" dirty="0">
                <a:solidFill>
                  <a:srgbClr val="FF0000"/>
                </a:solidFill>
              </a:rPr>
              <a:t>ОВОЩИ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B4F51-4595-4E6A-AB5E-412BA4F1A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58" y="4496568"/>
            <a:ext cx="2499064" cy="17155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4A8FD7-AE4B-4373-91AA-2500BEF0A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53" y="1508109"/>
            <a:ext cx="3400147" cy="33757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77B2A7-666F-4FDB-8CC3-7A37774D7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070" y="752689"/>
            <a:ext cx="3932807" cy="25345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06CE26-51BD-4D56-95EF-DFC9620C7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25263"/>
            <a:ext cx="3266982" cy="253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AC5444-59B4-468F-940E-1468F33E2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6"/>
            <a:ext cx="12191999" cy="685307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C21D4-9971-49CB-847C-8017B91DE2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</a:p>
        </p:txBody>
      </p:sp>
    </p:spTree>
    <p:extLst>
      <p:ext uri="{BB962C8B-B14F-4D97-AF65-F5344CB8AC3E}">
        <p14:creationId xmlns:p14="http://schemas.microsoft.com/office/powerpoint/2010/main" val="2414374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A0E7AF-8E4C-4658-BD00-67EEA7C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91" y="397275"/>
            <a:ext cx="5877017" cy="60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2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E08FB58C-89E6-483A-B9BA-200C8C0F6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04417-537C-404E-B47A-6FB60702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365125"/>
            <a:ext cx="11256146" cy="1738883"/>
          </a:xfrm>
        </p:spPr>
        <p:txBody>
          <a:bodyPr>
            <a:normAutofit/>
          </a:bodyPr>
          <a:lstStyle/>
          <a:p>
            <a:r>
              <a:rPr lang="ru-RU" sz="11500" b="1" dirty="0">
                <a:solidFill>
                  <a:schemeClr val="accent2">
                    <a:lumMod val="50000"/>
                  </a:schemeClr>
                </a:solidFill>
              </a:rPr>
              <a:t>ОКТЯБРЬ</a:t>
            </a:r>
          </a:p>
        </p:txBody>
      </p:sp>
    </p:spTree>
    <p:extLst>
      <p:ext uri="{BB962C8B-B14F-4D97-AF65-F5344CB8AC3E}">
        <p14:creationId xmlns:p14="http://schemas.microsoft.com/office/powerpoint/2010/main" val="591269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2494F8-394B-4A7D-BC9A-8EC39548C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4AF64-8656-4631-9775-1957EFF9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79466">
            <a:off x="2895817" y="2786171"/>
            <a:ext cx="4924634" cy="25914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  <a:b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33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AAAADF-BB50-4844-8A56-C49FAECC0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B1F6A-E971-4B97-BE76-75D3C8A6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909" y="1748901"/>
            <a:ext cx="3861785" cy="1207363"/>
          </a:xfrm>
        </p:spPr>
        <p:txBody>
          <a:bodyPr>
            <a:normAutofit/>
          </a:bodyPr>
          <a:lstStyle/>
          <a:p>
            <a:pPr algn="ctr"/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урок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FBAC23-5FC4-477F-8B2C-994F4BE49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28620"/>
            <a:ext cx="10515600" cy="24679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Коррекционный урок</a:t>
            </a:r>
          </a:p>
        </p:txBody>
      </p:sp>
    </p:spTree>
    <p:extLst>
      <p:ext uri="{BB962C8B-B14F-4D97-AF65-F5344CB8AC3E}">
        <p14:creationId xmlns:p14="http://schemas.microsoft.com/office/powerpoint/2010/main" val="696215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FDCA13-4E38-4038-B9F2-81C399B1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090F91-6765-4FC7-8CDE-13F723DDF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6" name="музыка осени">
            <a:hlinkClick r:id="" action="ppaction://media"/>
            <a:extLst>
              <a:ext uri="{FF2B5EF4-FFF2-40B4-BE49-F238E27FC236}">
                <a16:creationId xmlns:a16="http://schemas.microsoft.com/office/drawing/2014/main" id="{1DC68A47-180A-427D-A144-F78312381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4944" y="6027938"/>
            <a:ext cx="976543" cy="7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7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7949D-9059-497D-8517-5E463A12C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356FB5-3B6B-4BC3-B5DC-A4B7BB437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37569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54F164-F9A3-43A4-83F1-8A211F9F6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241" y="0"/>
            <a:ext cx="6403759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4F2346-EE4C-4479-847B-7947FDBEC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88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41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82623-D705-45A3-B835-700D9E4F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део урожай">
            <a:hlinkClick r:id="" action="ppaction://media"/>
            <a:extLst>
              <a:ext uri="{FF2B5EF4-FFF2-40B4-BE49-F238E27FC236}">
                <a16:creationId xmlns:a16="http://schemas.microsoft.com/office/drawing/2014/main" id="{1E668341-B556-4E9F-AB17-D717B7BEE6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6532"/>
            <a:ext cx="12192000" cy="6964532"/>
          </a:xfrm>
        </p:spPr>
      </p:pic>
    </p:spTree>
    <p:extLst>
      <p:ext uri="{BB962C8B-B14F-4D97-AF65-F5344CB8AC3E}">
        <p14:creationId xmlns:p14="http://schemas.microsoft.com/office/powerpoint/2010/main" val="52974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12</Words>
  <Application>Microsoft Office PowerPoint</Application>
  <PresentationFormat>Широкоэкранный</PresentationFormat>
  <Paragraphs>8</Paragraphs>
  <Slides>20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Прозвенел уже звонок, Начинается урок!</vt:lpstr>
      <vt:lpstr>ОСЕНЬ</vt:lpstr>
      <vt:lpstr>ОКТЯБРЬ</vt:lpstr>
      <vt:lpstr>Среда 16</vt:lpstr>
      <vt:lpstr>2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ОВОЩИ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ОСЕНЬ</dc:title>
  <dc:creator>Марина Баранова</dc:creator>
  <cp:lastModifiedBy>Марина Баранова</cp:lastModifiedBy>
  <cp:revision>11</cp:revision>
  <dcterms:created xsi:type="dcterms:W3CDTF">2019-10-07T18:31:26Z</dcterms:created>
  <dcterms:modified xsi:type="dcterms:W3CDTF">2019-10-14T16:16:34Z</dcterms:modified>
</cp:coreProperties>
</file>