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8" r:id="rId12"/>
    <p:sldId id="269" r:id="rId13"/>
    <p:sldId id="266" r:id="rId14"/>
    <p:sldId id="267" r:id="rId15"/>
    <p:sldId id="265" r:id="rId16"/>
    <p:sldId id="264" r:id="rId17"/>
    <p:sldId id="263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D4D3-5497-4B08-B993-6015925B31B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6EEC-C188-4866-B223-1BD3304C6EE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03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D4D3-5497-4B08-B993-6015925B31B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6EEC-C188-4866-B223-1BD3304C6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4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D4D3-5497-4B08-B993-6015925B31B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6EEC-C188-4866-B223-1BD3304C6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49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D4D3-5497-4B08-B993-6015925B31B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6EEC-C188-4866-B223-1BD3304C6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0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D4D3-5497-4B08-B993-6015925B31B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6EEC-C188-4866-B223-1BD3304C6EE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51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D4D3-5497-4B08-B993-6015925B31B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6EEC-C188-4866-B223-1BD3304C6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18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D4D3-5497-4B08-B993-6015925B31B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6EEC-C188-4866-B223-1BD3304C6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D4D3-5497-4B08-B993-6015925B31B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6EEC-C188-4866-B223-1BD3304C6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D4D3-5497-4B08-B993-6015925B31B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6EEC-C188-4866-B223-1BD3304C6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86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0E6D4D3-5497-4B08-B993-6015925B31B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A46EEC-C188-4866-B223-1BD3304C6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50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D4D3-5497-4B08-B993-6015925B31B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6EEC-C188-4866-B223-1BD3304C6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2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E6D4D3-5497-4B08-B993-6015925B31B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5A46EEC-C188-4866-B223-1BD3304C6EE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20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« Мой город – Санкт-Петербург»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6021288"/>
            <a:ext cx="5760640" cy="69269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Подготовила: Беленко А.М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0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21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Зоологический музей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8" y="908721"/>
            <a:ext cx="9061189" cy="5949279"/>
          </a:xfrm>
        </p:spPr>
      </p:pic>
    </p:spTree>
    <p:extLst>
      <p:ext uri="{BB962C8B-B14F-4D97-AF65-F5344CB8AC3E}">
        <p14:creationId xmlns:p14="http://schemas.microsoft.com/office/powerpoint/2010/main" val="42636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37845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010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802"/>
            <a:ext cx="9144000" cy="6868802"/>
          </a:xfrm>
        </p:spPr>
      </p:pic>
    </p:spTree>
    <p:extLst>
      <p:ext uri="{BB962C8B-B14F-4D97-AF65-F5344CB8AC3E}">
        <p14:creationId xmlns:p14="http://schemas.microsoft.com/office/powerpoint/2010/main" val="4777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23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3" y="188640"/>
            <a:ext cx="8977623" cy="21602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3" y="2385682"/>
            <a:ext cx="8977623" cy="438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734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508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404664"/>
            <a:ext cx="7543800" cy="129614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СПАСИБО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40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6059" y="4581128"/>
            <a:ext cx="4262365" cy="14507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8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756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Петропавловская крепость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228" y="1846263"/>
            <a:ext cx="6363993" cy="4022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696"/>
            <a:ext cx="9143999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1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763664"/>
          </a:xfrm>
        </p:spPr>
      </p:pic>
    </p:spTree>
    <p:extLst>
      <p:ext uri="{BB962C8B-B14F-4D97-AF65-F5344CB8AC3E}">
        <p14:creationId xmlns:p14="http://schemas.microsoft.com/office/powerpoint/2010/main" val="38265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669360"/>
          </a:xfrm>
        </p:spPr>
      </p:pic>
    </p:spTree>
    <p:extLst>
      <p:ext uri="{BB962C8B-B14F-4D97-AF65-F5344CB8AC3E}">
        <p14:creationId xmlns:p14="http://schemas.microsoft.com/office/powerpoint/2010/main" val="31085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2" y="22718"/>
            <a:ext cx="9132168" cy="6849126"/>
          </a:xfrm>
        </p:spPr>
      </p:pic>
    </p:spTree>
    <p:extLst>
      <p:ext uri="{BB962C8B-B14F-4D97-AF65-F5344CB8AC3E}">
        <p14:creationId xmlns:p14="http://schemas.microsoft.com/office/powerpoint/2010/main" val="41524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475" y="116632"/>
            <a:ext cx="4581525" cy="41338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6" y="3051093"/>
            <a:ext cx="5381625" cy="3790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1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7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344"/>
            <a:ext cx="9185043" cy="57039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476"/>
            <a:ext cx="9144000" cy="6099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85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2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7674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140</TotalTime>
  <Words>19</Words>
  <Application>Microsoft Office PowerPoint</Application>
  <PresentationFormat>Экран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Ретро</vt:lpstr>
      <vt:lpstr>« Мой город – Санкт-Петербург»</vt:lpstr>
      <vt:lpstr>Презентация PowerPoint</vt:lpstr>
      <vt:lpstr>Петропавловская крепость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Зоологический музей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урок – Мой город – Санкт-Петербург</dc:title>
  <dc:creator>Анна</dc:creator>
  <cp:lastModifiedBy>Бадриханова</cp:lastModifiedBy>
  <cp:revision>13</cp:revision>
  <dcterms:created xsi:type="dcterms:W3CDTF">2016-08-26T14:46:04Z</dcterms:created>
  <dcterms:modified xsi:type="dcterms:W3CDTF">2021-11-16T13:27:37Z</dcterms:modified>
</cp:coreProperties>
</file>