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0000">
              <a:schemeClr val="bg2">
                <a:shade val="80000"/>
                <a:satMod val="230000"/>
              </a:schemeClr>
            </a:gs>
            <a:gs pos="100000">
              <a:schemeClr val="bg2">
                <a:tint val="97000"/>
                <a:satMod val="22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F0"/>
            </a:gs>
            <a:gs pos="30000">
              <a:schemeClr val="bg2">
                <a:shade val="80000"/>
                <a:satMod val="230000"/>
              </a:schemeClr>
            </a:gs>
            <a:gs pos="100000">
              <a:schemeClr val="bg2">
                <a:tint val="97000"/>
                <a:satMod val="22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071678"/>
            <a:ext cx="69285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Личная гигиена</a:t>
            </a:r>
            <a:endParaRPr lang="ru-RU" sz="66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25"/>
          <a:stretch>
            <a:fillRect/>
          </a:stretch>
        </p:blipFill>
        <p:spPr bwMode="auto">
          <a:xfrm>
            <a:off x="3929058" y="428604"/>
            <a:ext cx="2000264" cy="163074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3643314"/>
            <a:ext cx="2071689" cy="26447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643314"/>
            <a:ext cx="2143140" cy="262349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etia-84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3929066"/>
            <a:ext cx="1500198" cy="21713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5131" y="6382342"/>
            <a:ext cx="4128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воспитатель: Беленко А.М.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357562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85728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i?id=387926847-11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857364"/>
            <a:ext cx="1285884" cy="1285884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0" descr="i?id=337380978-17-2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5072074"/>
            <a:ext cx="1428760" cy="1446077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16" descr="i?id=28361386-01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5143512"/>
            <a:ext cx="1357322" cy="1470433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30" descr="i?id=14114683-06-2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43702" y="1785926"/>
            <a:ext cx="1357322" cy="1449712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41" descr="i?id=48450744-17-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3500438"/>
            <a:ext cx="1357290" cy="1437241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26" descr="i?id=25773690-09-2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214290"/>
            <a:ext cx="1315008" cy="1357298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cxnSp>
        <p:nvCxnSpPr>
          <p:cNvPr id="24" name="Прямая со стрелкой 23"/>
          <p:cNvCxnSpPr/>
          <p:nvPr/>
        </p:nvCxnSpPr>
        <p:spPr>
          <a:xfrm flipV="1">
            <a:off x="8748464" y="2204864"/>
            <a:ext cx="132616" cy="45720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23528" y="333796"/>
            <a:ext cx="203484" cy="402389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11560" y="285728"/>
            <a:ext cx="504056" cy="40719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8460432" y="476672"/>
            <a:ext cx="144016" cy="308893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5 из 1546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9712" y="1228542"/>
            <a:ext cx="4572032" cy="5094550"/>
          </a:xfrm>
          <a:prstGeom prst="round2DiagRect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714348" y="571480"/>
            <a:ext cx="75057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Чистота – залог здоровья!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5 из 1546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571480"/>
            <a:ext cx="5000660" cy="557216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1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072066" y="1714488"/>
            <a:ext cx="38576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- великий умывальник,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Знаменитый Мойдодыр,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Умывальников начальник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мочалок командир!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84168" y="285618"/>
            <a:ext cx="295232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Хожу-брожу не по лесам,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 усам, по волосам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зубы у меня длинней,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у волков и медведей.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31917" y="-205649"/>
            <a:ext cx="4599846" cy="5616624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4" descr="Картинка 5 из 1546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143768" y="4714884"/>
            <a:ext cx="1785918" cy="1990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120439" y="476672"/>
            <a:ext cx="390562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день купается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Много, много раз.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Щиплется, кусается-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откроешь глаз.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Картинка 5 из 1546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929454" y="4286256"/>
            <a:ext cx="1785918" cy="1990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1" descr="i?id=48450744-17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94466"/>
            <a:ext cx="4495465" cy="5389882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51520" y="476672"/>
            <a:ext cx="33923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утрам и вечерам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Чистит зубы пастой нам.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285728"/>
            <a:ext cx="2952328" cy="6329641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Картинка 5 из 1546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2" y="4286256"/>
            <a:ext cx="1785918" cy="1990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436096" y="188640"/>
            <a:ext cx="352839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 в карман и караулит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Рёву, плаксу и грязнулю,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 утрет потоки слез,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забудет и про нос.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Картинка 5 из 1546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732240" y="4509120"/>
            <a:ext cx="1785918" cy="1990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9" t="1515" r="2273" b="7576"/>
          <a:stretch>
            <a:fillRect/>
          </a:stretch>
        </p:blipFill>
        <p:spPr bwMode="auto">
          <a:xfrm>
            <a:off x="115320" y="404664"/>
            <a:ext cx="4744712" cy="4752528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801096" y="764704"/>
            <a:ext cx="52565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себя я труд беру: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Пятки, локти с мылом тру,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коленки оттираю,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Ничего не забываю.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28604"/>
            <a:ext cx="3240360" cy="5757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Картинка 5 из 1546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429388" y="4286256"/>
            <a:ext cx="1785918" cy="1990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714480" y="4357694"/>
            <a:ext cx="66437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«Каждый раз перед едой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Нужно руки мыть водой!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быть здоровым, сильным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Мой лицо и руки с мылом»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11" b="8889"/>
          <a:stretch>
            <a:fillRect/>
          </a:stretch>
        </p:blipFill>
        <p:spPr bwMode="auto">
          <a:xfrm>
            <a:off x="714348" y="928670"/>
            <a:ext cx="372989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0" r="7200" b="9000"/>
          <a:stretch>
            <a:fillRect/>
          </a:stretch>
        </p:blipFill>
        <p:spPr bwMode="auto">
          <a:xfrm>
            <a:off x="4929190" y="928670"/>
            <a:ext cx="350046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Картинка 5 из 1546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929454" y="4500570"/>
            <a:ext cx="1785918" cy="1990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cdd1295f4a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08504" cy="6813376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187</TotalTime>
  <Words>155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Бадриханова</cp:lastModifiedBy>
  <cp:revision>25</cp:revision>
  <dcterms:modified xsi:type="dcterms:W3CDTF">2021-11-17T08:11:50Z</dcterms:modified>
</cp:coreProperties>
</file>