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57" r:id="rId4"/>
    <p:sldId id="259" r:id="rId5"/>
    <p:sldId id="292" r:id="rId6"/>
    <p:sldId id="261" r:id="rId7"/>
    <p:sldId id="260" r:id="rId8"/>
    <p:sldId id="286" r:id="rId9"/>
    <p:sldId id="293" r:id="rId10"/>
    <p:sldId id="283" r:id="rId11"/>
    <p:sldId id="275" r:id="rId12"/>
    <p:sldId id="267" r:id="rId13"/>
    <p:sldId id="265" r:id="rId14"/>
    <p:sldId id="266" r:id="rId15"/>
    <p:sldId id="274" r:id="rId16"/>
    <p:sldId id="268" r:id="rId17"/>
    <p:sldId id="273" r:id="rId18"/>
    <p:sldId id="269" r:id="rId19"/>
    <p:sldId id="264" r:id="rId20"/>
    <p:sldId id="271" r:id="rId21"/>
    <p:sldId id="272" r:id="rId22"/>
    <p:sldId id="276" r:id="rId23"/>
    <p:sldId id="280" r:id="rId24"/>
    <p:sldId id="294" r:id="rId25"/>
    <p:sldId id="277" r:id="rId26"/>
    <p:sldId id="278" r:id="rId27"/>
    <p:sldId id="279" r:id="rId28"/>
    <p:sldId id="287" r:id="rId29"/>
    <p:sldId id="281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80C5C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2495A1-5AC6-4AF5-AD6E-57AE5A5D5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CF32B-08F7-4779-AC7A-7C91388A3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6962F-469E-41DD-B687-B6A92476F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B18AD-471E-495E-85B5-03DA716AF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602828"/>
      </p:ext>
    </p:extLst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171B1F-3700-4A46-A0E1-FA83D7666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16CB4-C5B2-416A-BD8E-1552985DF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D7EFC-943E-4DEA-A659-F60EC9CA2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6602F-4944-4111-B761-08BB53165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0863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4E1870-745C-48F2-A0B8-F99537BB9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C429B9-0173-42AA-9DEA-0D9E3AB91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D1366D-5F00-4C4E-944B-73D1A27B5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A8A1-EA1B-421C-9CAA-11964DA5EE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471803"/>
      </p:ext>
    </p:extLst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9A9521-B222-491E-AD2C-E8067CA78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E87D11-1F90-49C2-BC92-901ED5369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E70E46-7E37-41ED-9019-5103D45DA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2F418-03F7-4AC0-A42E-928667139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835759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507C3-5DC2-4946-9CD7-2487448CC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4081EE-12A3-42B7-A6C1-3B0AD79E0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4F9CED-053C-4880-9DB0-2ECF3D8B0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D39A0-E338-4CF9-9CA6-C8B07D5CA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234549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FEEC0-6D31-44C0-BEAE-3642AB0CB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A4187-1BD9-47A4-85C4-929CD9265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9EB48-C7DE-48C6-9C88-92F8936F6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D1E70-6A40-463A-A596-862BB293B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200250"/>
      </p:ext>
    </p:extLst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BEBCE-BE8E-4BC1-BB40-8F3BEAB76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50910-FFFC-444D-B430-E3DC5175B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2F263-82AE-4205-B5B3-749C5888A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3E28E-33AB-4DC7-9759-E2FC9F3FF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513780"/>
      </p:ext>
    </p:extLst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224BA8-8E27-499E-B084-9AE7936DA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7B8207-F1FC-4A0E-83CB-5C164299C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E1AED6-FE93-4203-94E1-84A473E6F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239E5-4EE0-4C7B-B5F4-2481EE9E03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822998"/>
      </p:ext>
    </p:extLst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F6A23B-17CE-4560-904A-7B7909053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0D7DD9-0CB6-4459-A312-6130DD64F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EC8B3-CEFC-46DB-96A0-D77D0F9EA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0F791-7040-45B7-88B4-AA883DA139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986729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351F52-FD37-487C-AA38-27A1C0611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89146A-A1FF-430A-848D-1889641B4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F3D53E-31E3-4A00-AB56-EEF6DEDEE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8350A-42CE-4455-BD5F-2957E7DF9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081164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BAFCE-2251-420B-8BBA-0257FC419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0EBF3-653D-4B28-B86B-062167761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27E0-1908-4E8A-ACFA-45CDA694A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6903A-D96B-499B-8500-A529AEDE0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479269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48584-7741-409D-906A-7DCD37D44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7451E-604D-4D4E-BD08-7C5A7FBF7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9D7E9-0773-40C3-A2F8-7A1203D7D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41685-34C3-4813-B490-27EABB5BE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679707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rgbClr val="CCCCFF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01509E-3B0B-43EB-84EB-D48F907CA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166878-C961-4E5F-A4CF-D52B5E21F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490A70-A168-47BE-8AEE-9E78BBB5F6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4B27CD-935C-4244-9F50-DA7E52282C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BF9543-F1FD-4307-A29E-A4B7CCC1EA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99BA9C-7503-4908-AFBA-57BFCAA950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4.w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221B8-39B8-4186-8D31-0BC7C871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657600"/>
            <a:ext cx="7772400" cy="211137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</a:rPr>
              <a:t>Транспорт</a:t>
            </a:r>
            <a:endParaRPr lang="ru-RU" dirty="0"/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99DB1E75-4077-436A-9CEC-5C7B6A6B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7772400" cy="1817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altLang="ru-RU"/>
              <a:t>    ГБОУ школа № 657 Приморского района СПб  воспитатель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Лунина М.Б.</a:t>
            </a:r>
            <a:endParaRPr lang="ru-RU" altLang="ru-RU" sz="24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13" descr="sporty_green">
            <a:extLst>
              <a:ext uri="{FF2B5EF4-FFF2-40B4-BE49-F238E27FC236}">
                <a16:creationId xmlns:a16="http://schemas.microsoft.com/office/drawing/2014/main" id="{CA0A105E-E462-4F35-B91A-8DF6E7C6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79349A0-6928-4803-8C4B-3CA5506EB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ГОНОЧНАЯ МАШИНА</a:t>
            </a:r>
          </a:p>
        </p:txBody>
      </p:sp>
      <p:pic>
        <p:nvPicPr>
          <p:cNvPr id="11267" name="Picture 6" descr="j0216858">
            <a:extLst>
              <a:ext uri="{FF2B5EF4-FFF2-40B4-BE49-F238E27FC236}">
                <a16:creationId xmlns:a16="http://schemas.microsoft.com/office/drawing/2014/main" id="{D68637D2-7A98-4A07-B7ED-C6560B501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7239000" cy="3302000"/>
          </a:xfrm>
        </p:spPr>
      </p:pic>
      <p:pic>
        <p:nvPicPr>
          <p:cNvPr id="69639" name="Запи3431.WAV">
            <a:hlinkClick r:id="" action="ppaction://media"/>
            <a:extLst>
              <a:ext uri="{FF2B5EF4-FFF2-40B4-BE49-F238E27FC236}">
                <a16:creationId xmlns:a16="http://schemas.microsoft.com/office/drawing/2014/main" id="{4F6E9F24-8A48-4C1D-9EC7-CB5C9E689F51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" fill="hold"/>
                                        <p:tgtEl>
                                          <p:spTgt spid="69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2CF86917-66AF-46D9-BA2E-842E5002C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hlink"/>
                </a:solidFill>
              </a:rPr>
              <a:t>СПОРТИВНАЯ МАШИНА</a:t>
            </a:r>
          </a:p>
        </p:txBody>
      </p:sp>
      <p:pic>
        <p:nvPicPr>
          <p:cNvPr id="49166" name="Запи3431.WAV">
            <a:hlinkClick r:id="" action="ppaction://media"/>
            <a:extLst>
              <a:ext uri="{FF2B5EF4-FFF2-40B4-BE49-F238E27FC236}">
                <a16:creationId xmlns:a16="http://schemas.microsoft.com/office/drawing/2014/main" id="{0D1950BB-39E7-489F-912F-5667F6702E6F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5" descr="DSC01890">
            <a:extLst>
              <a:ext uri="{FF2B5EF4-FFF2-40B4-BE49-F238E27FC236}">
                <a16:creationId xmlns:a16="http://schemas.microsoft.com/office/drawing/2014/main" id="{B73E58E2-D1B0-4AEE-B2DE-611F8C8A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413"/>
            <a:ext cx="8534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49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E1254567-391B-456C-8E55-3D17B8AAA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ГРУЗОВИК</a:t>
            </a:r>
          </a:p>
        </p:txBody>
      </p:sp>
      <p:pic>
        <p:nvPicPr>
          <p:cNvPr id="32775" name="Запи3447.WAV">
            <a:hlinkClick r:id="" action="ppaction://media"/>
            <a:extLst>
              <a:ext uri="{FF2B5EF4-FFF2-40B4-BE49-F238E27FC236}">
                <a16:creationId xmlns:a16="http://schemas.microsoft.com/office/drawing/2014/main" id="{D56C240B-C40D-4527-8A98-7D1485CF6D74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MPj04014920000[1]">
            <a:extLst>
              <a:ext uri="{FF2B5EF4-FFF2-40B4-BE49-F238E27FC236}">
                <a16:creationId xmlns:a16="http://schemas.microsoft.com/office/drawing/2014/main" id="{E4FA17A1-CA3E-4294-9EC7-AE62329F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9597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9F069C0-3FF1-42E1-BADB-E723D1250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ШКОЛЬНЫЙ АВТОБУС</a:t>
            </a:r>
          </a:p>
        </p:txBody>
      </p:sp>
      <p:pic>
        <p:nvPicPr>
          <p:cNvPr id="14339" name="Picture 6" descr="j0183328">
            <a:extLst>
              <a:ext uri="{FF2B5EF4-FFF2-40B4-BE49-F238E27FC236}">
                <a16:creationId xmlns:a16="http://schemas.microsoft.com/office/drawing/2014/main" id="{FEC22941-35B9-4F24-A581-E51923666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14400"/>
            <a:ext cx="5994400" cy="5943600"/>
          </a:xfrm>
        </p:spPr>
      </p:pic>
      <p:pic>
        <p:nvPicPr>
          <p:cNvPr id="28679" name="Запи3447.WAV">
            <a:hlinkClick r:id="" action="ppaction://media"/>
            <a:extLst>
              <a:ext uri="{FF2B5EF4-FFF2-40B4-BE49-F238E27FC236}">
                <a16:creationId xmlns:a16="http://schemas.microsoft.com/office/drawing/2014/main" id="{60911CE1-063C-4DFF-B9A4-CB336D5ECA60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3BBF311C-3F1E-4D4F-964B-EC57AF5B1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3505200" cy="8683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АВТОБУС</a:t>
            </a:r>
          </a:p>
        </p:txBody>
      </p:sp>
      <p:pic>
        <p:nvPicPr>
          <p:cNvPr id="15363" name="Picture 6" descr="DSC04835">
            <a:extLst>
              <a:ext uri="{FF2B5EF4-FFF2-40B4-BE49-F238E27FC236}">
                <a16:creationId xmlns:a16="http://schemas.microsoft.com/office/drawing/2014/main" id="{B91EBB2B-3D1C-4A78-A8AB-F7BB07AEEBB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5181600" cy="38862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7" name="Запи3447.WAV">
            <a:hlinkClick r:id="" action="ppaction://media"/>
            <a:extLst>
              <a:ext uri="{FF2B5EF4-FFF2-40B4-BE49-F238E27FC236}">
                <a16:creationId xmlns:a16="http://schemas.microsoft.com/office/drawing/2014/main" id="{DC980CE5-A5EC-43F4-9C85-0D89B6185F3B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40080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MCj03985430000[1]">
            <a:extLst>
              <a:ext uri="{FF2B5EF4-FFF2-40B4-BE49-F238E27FC236}">
                <a16:creationId xmlns:a16="http://schemas.microsoft.com/office/drawing/2014/main" id="{ABB02142-A6AA-43AA-BE55-D89477EF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410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A490107-1F34-42BE-8067-E0B66289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СКОРАЯ ПОМОЩЬ</a:t>
            </a:r>
          </a:p>
        </p:txBody>
      </p:sp>
      <p:pic>
        <p:nvPicPr>
          <p:cNvPr id="47111" name="Запи3462.WAV">
            <a:hlinkClick r:id="" action="ppaction://media"/>
            <a:extLst>
              <a:ext uri="{FF2B5EF4-FFF2-40B4-BE49-F238E27FC236}">
                <a16:creationId xmlns:a16="http://schemas.microsoft.com/office/drawing/2014/main" id="{655D8CCB-E22D-4C67-B255-F527CC3E62D8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MCj03887160000[1]">
            <a:extLst>
              <a:ext uri="{FF2B5EF4-FFF2-40B4-BE49-F238E27FC236}">
                <a16:creationId xmlns:a16="http://schemas.microsoft.com/office/drawing/2014/main" id="{A1418791-4AA9-4533-B1CE-D215F0B2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51054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597ADF2-ADEA-4696-8FEF-025A55A11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АВАРИЙНАЯ МАШИНА</a:t>
            </a:r>
          </a:p>
        </p:txBody>
      </p:sp>
      <p:pic>
        <p:nvPicPr>
          <p:cNvPr id="17411" name="Picture 6" descr="IMG_2310">
            <a:extLst>
              <a:ext uri="{FF2B5EF4-FFF2-40B4-BE49-F238E27FC236}">
                <a16:creationId xmlns:a16="http://schemas.microsoft.com/office/drawing/2014/main" id="{BCEAF012-5DF1-46B0-8CC9-DC725569321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6705600" cy="4659313"/>
          </a:xfrm>
          <a:noFill/>
        </p:spPr>
      </p:pic>
      <p:pic>
        <p:nvPicPr>
          <p:cNvPr id="34823" name="Запи3462.WAV">
            <a:hlinkClick r:id="" action="ppaction://media"/>
            <a:extLst>
              <a:ext uri="{FF2B5EF4-FFF2-40B4-BE49-F238E27FC236}">
                <a16:creationId xmlns:a16="http://schemas.microsoft.com/office/drawing/2014/main" id="{6432BE81-7C73-46E7-A6FF-C9C3D56887B5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40080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4FAD3F8C-A924-4AE2-AE30-D121DA477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ПОЖАРНАЯ МАШИНА</a:t>
            </a:r>
          </a:p>
        </p:txBody>
      </p:sp>
      <p:pic>
        <p:nvPicPr>
          <p:cNvPr id="18435" name="Picture 9" descr="firetruck">
            <a:extLst>
              <a:ext uri="{FF2B5EF4-FFF2-40B4-BE49-F238E27FC236}">
                <a16:creationId xmlns:a16="http://schemas.microsoft.com/office/drawing/2014/main" id="{F5A5BEF5-6C0B-449D-9401-288DED8A553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6629400" cy="3460750"/>
          </a:xfrm>
          <a:noFill/>
        </p:spPr>
      </p:pic>
      <p:pic>
        <p:nvPicPr>
          <p:cNvPr id="45066" name="Запи3462.WAV">
            <a:hlinkClick r:id="" action="ppaction://media"/>
            <a:extLst>
              <a:ext uri="{FF2B5EF4-FFF2-40B4-BE49-F238E27FC236}">
                <a16:creationId xmlns:a16="http://schemas.microsoft.com/office/drawing/2014/main" id="{7AE4D8AE-E5EB-451F-B817-69F9F2A6C44A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8716BC1-849A-4E32-B128-6086C69DD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БЕТОНОМЕШАЛКА</a:t>
            </a:r>
          </a:p>
        </p:txBody>
      </p:sp>
      <p:pic>
        <p:nvPicPr>
          <p:cNvPr id="19459" name="Picture 6" descr="PICT0204">
            <a:extLst>
              <a:ext uri="{FF2B5EF4-FFF2-40B4-BE49-F238E27FC236}">
                <a16:creationId xmlns:a16="http://schemas.microsoft.com/office/drawing/2014/main" id="{B14410E4-7705-4297-B847-8B7C7B66D65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16050"/>
            <a:ext cx="7315200" cy="5256213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71" name="Запи3478.WAV">
            <a:hlinkClick r:id="" action="ppaction://media"/>
            <a:extLst>
              <a:ext uri="{FF2B5EF4-FFF2-40B4-BE49-F238E27FC236}">
                <a16:creationId xmlns:a16="http://schemas.microsoft.com/office/drawing/2014/main" id="{DAE9A6EF-2420-4975-8C70-B2C9464DFA04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95F36D4-738F-4FE6-8C91-FD97BA349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МИНИ ПОГРУЗЧИК</a:t>
            </a:r>
          </a:p>
        </p:txBody>
      </p:sp>
      <p:pic>
        <p:nvPicPr>
          <p:cNvPr id="20483" name="Picture 6" descr="j0187423">
            <a:extLst>
              <a:ext uri="{FF2B5EF4-FFF2-40B4-BE49-F238E27FC236}">
                <a16:creationId xmlns:a16="http://schemas.microsoft.com/office/drawing/2014/main" id="{A9D83645-BE7D-4AA4-9B76-172915619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143000"/>
            <a:ext cx="5289550" cy="5486400"/>
          </a:xfrm>
        </p:spPr>
      </p:pic>
      <p:pic>
        <p:nvPicPr>
          <p:cNvPr id="25607" name="Запи3478.WAV">
            <a:hlinkClick r:id="" action="ppaction://media"/>
            <a:extLst>
              <a:ext uri="{FF2B5EF4-FFF2-40B4-BE49-F238E27FC236}">
                <a16:creationId xmlns:a16="http://schemas.microsoft.com/office/drawing/2014/main" id="{A77D27DD-8369-4996-9085-20E5E6B6E759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BE121C28-D380-4445-8837-5671FE18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ВОДНЫЙ ТРАНСПОРТ</a:t>
            </a:r>
          </a:p>
        </p:txBody>
      </p:sp>
      <p:pic>
        <p:nvPicPr>
          <p:cNvPr id="12294" name="Запи3384.WAV">
            <a:hlinkClick r:id="" action="ppaction://media"/>
            <a:extLst>
              <a:ext uri="{FF2B5EF4-FFF2-40B4-BE49-F238E27FC236}">
                <a16:creationId xmlns:a16="http://schemas.microsoft.com/office/drawing/2014/main" id="{F7BB6A60-2D64-4D5C-A805-D955AE2E6E0A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34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19B8CFE5-081B-4F48-90F8-7AFF81B85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БУЛЬДОЗЕР</a:t>
            </a:r>
          </a:p>
        </p:txBody>
      </p:sp>
      <p:pic>
        <p:nvPicPr>
          <p:cNvPr id="21507" name="Picture 6" descr="vadik 044_resize">
            <a:extLst>
              <a:ext uri="{FF2B5EF4-FFF2-40B4-BE49-F238E27FC236}">
                <a16:creationId xmlns:a16="http://schemas.microsoft.com/office/drawing/2014/main" id="{5661C612-32D0-42F2-877F-4B3A97196B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7010400" cy="52578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7" name="Запи3478.WAV">
            <a:hlinkClick r:id="" action="ppaction://media"/>
            <a:extLst>
              <a:ext uri="{FF2B5EF4-FFF2-40B4-BE49-F238E27FC236}">
                <a16:creationId xmlns:a16="http://schemas.microsoft.com/office/drawing/2014/main" id="{547101E6-ABF4-4BB0-A0D5-DDD165B7B90D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89CA83A7-38E6-43F8-BFCF-0085CAF14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ЭКСКАВАТОР</a:t>
            </a:r>
          </a:p>
        </p:txBody>
      </p:sp>
      <p:pic>
        <p:nvPicPr>
          <p:cNvPr id="22531" name="Picture 6" descr="PICT0208">
            <a:extLst>
              <a:ext uri="{FF2B5EF4-FFF2-40B4-BE49-F238E27FC236}">
                <a16:creationId xmlns:a16="http://schemas.microsoft.com/office/drawing/2014/main" id="{1C05CDF9-CB8C-4B6A-B11D-36D63D2FC20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7162800" cy="49022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5" name="Запи3478.WAV">
            <a:hlinkClick r:id="" action="ppaction://media"/>
            <a:extLst>
              <a:ext uri="{FF2B5EF4-FFF2-40B4-BE49-F238E27FC236}">
                <a16:creationId xmlns:a16="http://schemas.microsoft.com/office/drawing/2014/main" id="{36DA9592-FD9E-42AA-9563-22D465BEA700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62463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3E56D8F-3016-4C34-93EC-C4BD0D0F9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ЖЕЛЕЗНАЯ ДОРОГА</a:t>
            </a:r>
          </a:p>
        </p:txBody>
      </p:sp>
      <p:pic>
        <p:nvPicPr>
          <p:cNvPr id="54277" name="Запи3493.WAV">
            <a:hlinkClick r:id="" action="ppaction://media"/>
            <a:extLst>
              <a:ext uri="{FF2B5EF4-FFF2-40B4-BE49-F238E27FC236}">
                <a16:creationId xmlns:a16="http://schemas.microsoft.com/office/drawing/2014/main" id="{56DD9FAD-1502-4277-9F3D-316CDD3F5643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360F245-5F36-4DEC-BEE1-919A583D9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accent2"/>
                </a:solidFill>
              </a:rPr>
              <a:t>ЖЕЛЕЗНОДОРОЖНЫЕ ПУТИ</a:t>
            </a:r>
          </a:p>
        </p:txBody>
      </p:sp>
      <p:pic>
        <p:nvPicPr>
          <p:cNvPr id="24579" name="Picture 6" descr="IMG_1094">
            <a:extLst>
              <a:ext uri="{FF2B5EF4-FFF2-40B4-BE49-F238E27FC236}">
                <a16:creationId xmlns:a16="http://schemas.microsoft.com/office/drawing/2014/main" id="{E644A84A-9E3C-4CA0-B00D-F7DAA7DD7A9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66800"/>
            <a:ext cx="8305800" cy="55372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3495" name="Запи3493.WAV">
            <a:hlinkClick r:id="" action="ppaction://media"/>
            <a:extLst>
              <a:ext uri="{FF2B5EF4-FFF2-40B4-BE49-F238E27FC236}">
                <a16:creationId xmlns:a16="http://schemas.microsoft.com/office/drawing/2014/main" id="{D5EF39D7-881D-4E96-BDEC-ACF9F4F5CD2B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40080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" fill="hold"/>
                                        <p:tgtEl>
                                          <p:spTgt spid="63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38850196-9FEF-4B94-B60D-C0D23995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ЛОКОМОТИВ</a:t>
            </a:r>
          </a:p>
        </p:txBody>
      </p:sp>
      <p:pic>
        <p:nvPicPr>
          <p:cNvPr id="25603" name="Picture 8" descr="freight_train">
            <a:extLst>
              <a:ext uri="{FF2B5EF4-FFF2-40B4-BE49-F238E27FC236}">
                <a16:creationId xmlns:a16="http://schemas.microsoft.com/office/drawing/2014/main" id="{72C8EA8C-839F-4D72-9824-E130A6F9747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31975"/>
            <a:ext cx="6553200" cy="4259263"/>
          </a:xfrm>
          <a:noFill/>
        </p:spPr>
      </p:pic>
      <p:pic>
        <p:nvPicPr>
          <p:cNvPr id="96265" name="Запи3493.WAV">
            <a:hlinkClick r:id="" action="ppaction://media"/>
            <a:extLst>
              <a:ext uri="{FF2B5EF4-FFF2-40B4-BE49-F238E27FC236}">
                <a16:creationId xmlns:a16="http://schemas.microsoft.com/office/drawing/2014/main" id="{C102FDC6-E954-4FCD-9743-A4B32C936992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" fill="hold"/>
                                        <p:tgtEl>
                                          <p:spTgt spid="96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E5C8B03-AEF5-4F43-9EAF-EC75A6B2D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ПАССАЖИРСКИЙ ПОЕЗД</a:t>
            </a:r>
          </a:p>
        </p:txBody>
      </p:sp>
      <p:pic>
        <p:nvPicPr>
          <p:cNvPr id="26627" name="Picture 6" descr="IMG_1084">
            <a:extLst>
              <a:ext uri="{FF2B5EF4-FFF2-40B4-BE49-F238E27FC236}">
                <a16:creationId xmlns:a16="http://schemas.microsoft.com/office/drawing/2014/main" id="{83224CDF-FDD6-430C-B50D-A7D5B8ED8EE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57288"/>
            <a:ext cx="7086600" cy="5700712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8" name="Запи3509.WAV">
            <a:hlinkClick r:id="" action="ppaction://media"/>
            <a:extLst>
              <a:ext uri="{FF2B5EF4-FFF2-40B4-BE49-F238E27FC236}">
                <a16:creationId xmlns:a16="http://schemas.microsoft.com/office/drawing/2014/main" id="{09EE6EF3-96CF-4DA6-BEF3-0551BAC35761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70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FC746B5-5FB0-4CA5-9DC3-849177336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ТОВАРНЫЙ ПОЕЗД</a:t>
            </a:r>
          </a:p>
        </p:txBody>
      </p:sp>
      <p:pic>
        <p:nvPicPr>
          <p:cNvPr id="27651" name="Picture 6" descr="IMG_0860">
            <a:extLst>
              <a:ext uri="{FF2B5EF4-FFF2-40B4-BE49-F238E27FC236}">
                <a16:creationId xmlns:a16="http://schemas.microsoft.com/office/drawing/2014/main" id="{156264BE-7103-4B57-B9EF-BDCFDC17F21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8229600" cy="54864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399" name="Запи3509.WAV">
            <a:hlinkClick r:id="" action="ppaction://media"/>
            <a:extLst>
              <a:ext uri="{FF2B5EF4-FFF2-40B4-BE49-F238E27FC236}">
                <a16:creationId xmlns:a16="http://schemas.microsoft.com/office/drawing/2014/main" id="{01870AC5-E675-45D8-854A-AE5979264FE0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47700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61F8737F-61A2-478D-A1B1-73949C4D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ЭЛЕКТРИЧКА</a:t>
            </a:r>
          </a:p>
        </p:txBody>
      </p:sp>
      <p:pic>
        <p:nvPicPr>
          <p:cNvPr id="28675" name="Picture 6" descr="IMG_0848">
            <a:extLst>
              <a:ext uri="{FF2B5EF4-FFF2-40B4-BE49-F238E27FC236}">
                <a16:creationId xmlns:a16="http://schemas.microsoft.com/office/drawing/2014/main" id="{C5ECC8FE-C3E1-4D0F-B89E-B62FF485453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772400" cy="3692525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7" name="Запи3509.WAV">
            <a:hlinkClick r:id="" action="ppaction://media"/>
            <a:extLst>
              <a:ext uri="{FF2B5EF4-FFF2-40B4-BE49-F238E27FC236}">
                <a16:creationId xmlns:a16="http://schemas.microsoft.com/office/drawing/2014/main" id="{42CC4692-83ED-439C-9DD1-8CA8F4C2AB7D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62463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" fill="hold"/>
                                        <p:tgtEl>
                                          <p:spTgt spid="61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chemeClr val="bg1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B92D4CB4-D287-4AC2-9E62-78817DD01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ВОЗДУШНЫЙ ТРАНСПОРТ</a:t>
            </a:r>
          </a:p>
        </p:txBody>
      </p:sp>
      <p:pic>
        <p:nvPicPr>
          <p:cNvPr id="77829" name="Запи3525.WAV">
            <a:hlinkClick r:id="" action="ppaction://media"/>
            <a:extLst>
              <a:ext uri="{FF2B5EF4-FFF2-40B4-BE49-F238E27FC236}">
                <a16:creationId xmlns:a16="http://schemas.microsoft.com/office/drawing/2014/main" id="{765C310D-2536-40CC-B2FA-31ACB7287D52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778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2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chemeClr val="bg1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C8DCC751-D75B-46CA-AA76-9878D1C55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САМОЛЕТ</a:t>
            </a:r>
          </a:p>
        </p:txBody>
      </p:sp>
      <p:pic>
        <p:nvPicPr>
          <p:cNvPr id="65543" name="Запи3525.WAV">
            <a:hlinkClick r:id="" action="ppaction://media"/>
            <a:extLst>
              <a:ext uri="{FF2B5EF4-FFF2-40B4-BE49-F238E27FC236}">
                <a16:creationId xmlns:a16="http://schemas.microsoft.com/office/drawing/2014/main" id="{1278AE8E-5CC0-40B4-8599-7B8BF35C857E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 descr="Air_Force_One_VC-25_">
            <a:extLst>
              <a:ext uri="{FF2B5EF4-FFF2-40B4-BE49-F238E27FC236}">
                <a16:creationId xmlns:a16="http://schemas.microsoft.com/office/drawing/2014/main" id="{3F206C5E-51F0-4492-A84F-C8CBAE77349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14600"/>
            <a:ext cx="8991600" cy="2017713"/>
          </a:xfr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" fill="hold"/>
                                        <p:tgtEl>
                                          <p:spTgt spid="65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C382779-075E-4277-9327-1C3C9E84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ТЕПЛОХОД</a:t>
            </a:r>
          </a:p>
        </p:txBody>
      </p:sp>
      <p:pic>
        <p:nvPicPr>
          <p:cNvPr id="4099" name="Picture 6" descr="vadik 084">
            <a:extLst>
              <a:ext uri="{FF2B5EF4-FFF2-40B4-BE49-F238E27FC236}">
                <a16:creationId xmlns:a16="http://schemas.microsoft.com/office/drawing/2014/main" id="{C69B9EDD-0372-48FF-8994-A041C9FF969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19200"/>
            <a:ext cx="7391400" cy="539115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Запи3400.WAV">
            <a:hlinkClick r:id="" action="ppaction://media"/>
            <a:extLst>
              <a:ext uri="{FF2B5EF4-FFF2-40B4-BE49-F238E27FC236}">
                <a16:creationId xmlns:a16="http://schemas.microsoft.com/office/drawing/2014/main" id="{777003AE-7723-4188-AAFB-3430F5C5792A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chemeClr val="bg1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8A70A204-0333-431A-9075-93EE5A23A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ВОЕННЫЙ САМОЛЕТ</a:t>
            </a:r>
          </a:p>
        </p:txBody>
      </p:sp>
      <p:pic>
        <p:nvPicPr>
          <p:cNvPr id="31747" name="Picture 8" descr="F-100_Super_Sabre">
            <a:extLst>
              <a:ext uri="{FF2B5EF4-FFF2-40B4-BE49-F238E27FC236}">
                <a16:creationId xmlns:a16="http://schemas.microsoft.com/office/drawing/2014/main" id="{4DA01214-849D-4166-8910-87D7118030F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8077200" cy="4879975"/>
          </a:xfrm>
          <a:noFill/>
        </p:spPr>
      </p:pic>
      <p:pic>
        <p:nvPicPr>
          <p:cNvPr id="79881" name="Запи3525.WAV">
            <a:hlinkClick r:id="" action="ppaction://media"/>
            <a:extLst>
              <a:ext uri="{FF2B5EF4-FFF2-40B4-BE49-F238E27FC236}">
                <a16:creationId xmlns:a16="http://schemas.microsoft.com/office/drawing/2014/main" id="{32BC425B-15B4-46D4-8698-9E99C53232AE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" fill="hold"/>
                                        <p:tgtEl>
                                          <p:spTgt spid="798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chemeClr val="bg1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F18930A4-C158-447A-9987-3FB5C2174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БОМБАРДИРОВЩИК</a:t>
            </a:r>
          </a:p>
        </p:txBody>
      </p:sp>
      <p:pic>
        <p:nvPicPr>
          <p:cNvPr id="32771" name="Picture 8" descr="B-1_Lancer_(bomber)">
            <a:extLst>
              <a:ext uri="{FF2B5EF4-FFF2-40B4-BE49-F238E27FC236}">
                <a16:creationId xmlns:a16="http://schemas.microsoft.com/office/drawing/2014/main" id="{DF1DB78F-856B-4FE3-A6AC-5408793E7CB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543800" cy="5478463"/>
          </a:xfrm>
          <a:noFill/>
        </p:spPr>
      </p:pic>
      <p:pic>
        <p:nvPicPr>
          <p:cNvPr id="81929" name="Запи3540.WAV">
            <a:hlinkClick r:id="" action="ppaction://media"/>
            <a:extLst>
              <a:ext uri="{FF2B5EF4-FFF2-40B4-BE49-F238E27FC236}">
                <a16:creationId xmlns:a16="http://schemas.microsoft.com/office/drawing/2014/main" id="{5C3B8770-F7C6-4DBA-91E9-DA8989897D2E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" fill="hold"/>
                                        <p:tgtEl>
                                          <p:spTgt spid="819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6619883A-A162-4985-99F9-A93B2057E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562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ВЕРТОЛЕТ</a:t>
            </a:r>
          </a:p>
        </p:txBody>
      </p:sp>
      <p:pic>
        <p:nvPicPr>
          <p:cNvPr id="83975" name="Запи3540.WAV">
            <a:hlinkClick r:id="" action="ppaction://media"/>
            <a:extLst>
              <a:ext uri="{FF2B5EF4-FFF2-40B4-BE49-F238E27FC236}">
                <a16:creationId xmlns:a16="http://schemas.microsoft.com/office/drawing/2014/main" id="{FA5788E4-EA68-4C42-A83F-58344B6185E5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9" descr="DSC01797">
            <a:extLst>
              <a:ext uri="{FF2B5EF4-FFF2-40B4-BE49-F238E27FC236}">
                <a16:creationId xmlns:a16="http://schemas.microsoft.com/office/drawing/2014/main" id="{86F2667D-7DA2-4CEF-BAD8-50492583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DSC01776">
            <a:extLst>
              <a:ext uri="{FF2B5EF4-FFF2-40B4-BE49-F238E27FC236}">
                <a16:creationId xmlns:a16="http://schemas.microsoft.com/office/drawing/2014/main" id="{8CA62014-6BBE-4BE7-859C-8F7EA529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3124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DSC01778">
            <a:extLst>
              <a:ext uri="{FF2B5EF4-FFF2-40B4-BE49-F238E27FC236}">
                <a16:creationId xmlns:a16="http://schemas.microsoft.com/office/drawing/2014/main" id="{587565D1-F07E-46F0-B4C2-1E9E7C7B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83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C5CA"/>
            </a:gs>
            <a:gs pos="50000">
              <a:schemeClr val="bg1"/>
            </a:gs>
            <a:gs pos="100000">
              <a:srgbClr val="80C5C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1D905323-63E7-4BB4-8C8C-FF38F936F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РАКЕТА</a:t>
            </a:r>
          </a:p>
        </p:txBody>
      </p:sp>
      <p:pic>
        <p:nvPicPr>
          <p:cNvPr id="34819" name="Picture 6" descr="SaturnV_launch">
            <a:extLst>
              <a:ext uri="{FF2B5EF4-FFF2-40B4-BE49-F238E27FC236}">
                <a16:creationId xmlns:a16="http://schemas.microsoft.com/office/drawing/2014/main" id="{CF5A3353-B4B3-4ABE-B5D1-27982A04B4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4168775" cy="5486400"/>
          </a:xfrm>
          <a:noFill/>
        </p:spPr>
      </p:pic>
      <p:pic>
        <p:nvPicPr>
          <p:cNvPr id="86023" name="Запи3540.WAV">
            <a:hlinkClick r:id="" action="ppaction://media"/>
            <a:extLst>
              <a:ext uri="{FF2B5EF4-FFF2-40B4-BE49-F238E27FC236}">
                <a16:creationId xmlns:a16="http://schemas.microsoft.com/office/drawing/2014/main" id="{BBAF766C-F25F-4E32-85A2-3D93DBAF5A85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40080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86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73E4E0F-8CF3-45B9-8BC3-5F6CB0839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КОРАБЛЬ</a:t>
            </a:r>
          </a:p>
        </p:txBody>
      </p:sp>
      <p:pic>
        <p:nvPicPr>
          <p:cNvPr id="5123" name="Picture 6" descr="DSC04074">
            <a:extLst>
              <a:ext uri="{FF2B5EF4-FFF2-40B4-BE49-F238E27FC236}">
                <a16:creationId xmlns:a16="http://schemas.microsoft.com/office/drawing/2014/main" id="{901F8009-7D3E-4066-90AE-05741619AA7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6705600" cy="50434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7" name="Запи3400.WAV">
            <a:hlinkClick r:id="" action="ppaction://media"/>
            <a:extLst>
              <a:ext uri="{FF2B5EF4-FFF2-40B4-BE49-F238E27FC236}">
                <a16:creationId xmlns:a16="http://schemas.microsoft.com/office/drawing/2014/main" id="{EF28D64A-337D-45FE-994A-2EF83B2937F8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62463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4631239F-A9E4-4497-8990-8DD6093AF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ЛАЙНЕР</a:t>
            </a:r>
          </a:p>
        </p:txBody>
      </p:sp>
      <p:pic>
        <p:nvPicPr>
          <p:cNvPr id="6147" name="Picture 8" descr="MCj03209740000[1]">
            <a:extLst>
              <a:ext uri="{FF2B5EF4-FFF2-40B4-BE49-F238E27FC236}">
                <a16:creationId xmlns:a16="http://schemas.microsoft.com/office/drawing/2014/main" id="{45743024-0859-49EB-AB54-4526BFA12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38300"/>
            <a:ext cx="6858000" cy="4862513"/>
          </a:xfrm>
        </p:spPr>
      </p:pic>
      <p:pic>
        <p:nvPicPr>
          <p:cNvPr id="92169" name="Запи3400.WAV">
            <a:hlinkClick r:id="" action="ppaction://media"/>
            <a:extLst>
              <a:ext uri="{FF2B5EF4-FFF2-40B4-BE49-F238E27FC236}">
                <a16:creationId xmlns:a16="http://schemas.microsoft.com/office/drawing/2014/main" id="{B2CAB7B6-9328-42D5-B297-D0C25FE44FA8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" fill="hold"/>
                                        <p:tgtEl>
                                          <p:spTgt spid="92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7E20A434-FFD0-434A-80F2-E6F9BE18D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РЕЧНОЙ ТРАМВАЙЧИК</a:t>
            </a:r>
          </a:p>
        </p:txBody>
      </p:sp>
      <p:pic>
        <p:nvPicPr>
          <p:cNvPr id="7171" name="Picture 6" descr="vadik 075">
            <a:extLst>
              <a:ext uri="{FF2B5EF4-FFF2-40B4-BE49-F238E27FC236}">
                <a16:creationId xmlns:a16="http://schemas.microsoft.com/office/drawing/2014/main" id="{9A5D02FA-103B-4EC4-BF91-63875AE1AEC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629400" cy="4859338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Запи3415.WAV">
            <a:hlinkClick r:id="" action="ppaction://media"/>
            <a:extLst>
              <a:ext uri="{FF2B5EF4-FFF2-40B4-BE49-F238E27FC236}">
                <a16:creationId xmlns:a16="http://schemas.microsoft.com/office/drawing/2014/main" id="{B3BB9E4A-FFA8-495A-8952-AAF344F5B8AA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62463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0D9E2D52-B0BE-4576-89CF-9830A25D3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ЯХТА</a:t>
            </a:r>
          </a:p>
        </p:txBody>
      </p:sp>
      <p:pic>
        <p:nvPicPr>
          <p:cNvPr id="8195" name="Picture 6" descr="DSC04082">
            <a:extLst>
              <a:ext uri="{FF2B5EF4-FFF2-40B4-BE49-F238E27FC236}">
                <a16:creationId xmlns:a16="http://schemas.microsoft.com/office/drawing/2014/main" id="{740B24A6-AECF-4F07-A369-5C4AE4A9F29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00163"/>
            <a:ext cx="5562600" cy="5268912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Запи3415.WAV">
            <a:hlinkClick r:id="" action="ppaction://media"/>
            <a:extLst>
              <a:ext uri="{FF2B5EF4-FFF2-40B4-BE49-F238E27FC236}">
                <a16:creationId xmlns:a16="http://schemas.microsoft.com/office/drawing/2014/main" id="{A1D14EAC-D56C-47CD-9BCF-6BA1ABF8096C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03B13BD-1229-40FD-B348-48BB4931F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hlink"/>
                </a:solidFill>
              </a:rPr>
              <a:t>МАШИНЫ</a:t>
            </a:r>
          </a:p>
        </p:txBody>
      </p:sp>
      <p:pic>
        <p:nvPicPr>
          <p:cNvPr id="75781" name="Запи3415.WAV">
            <a:hlinkClick r:id="" action="ppaction://media"/>
            <a:extLst>
              <a:ext uri="{FF2B5EF4-FFF2-40B4-BE49-F238E27FC236}">
                <a16:creationId xmlns:a16="http://schemas.microsoft.com/office/drawing/2014/main" id="{8C385517-096E-400A-9250-986B04DE4A8F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50000">
              <a:schemeClr val="bg1"/>
            </a:gs>
            <a:gs pos="100000">
              <a:srgbClr val="99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CBCFCDF9-1330-4138-AD08-8141B5ED7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hlink"/>
                </a:solidFill>
              </a:rPr>
              <a:t>ЛЕГКОВОЙ АВТОМОБИЛЬ</a:t>
            </a:r>
          </a:p>
        </p:txBody>
      </p:sp>
      <p:pic>
        <p:nvPicPr>
          <p:cNvPr id="10243" name="Picture 12" descr="car_guy">
            <a:extLst>
              <a:ext uri="{FF2B5EF4-FFF2-40B4-BE49-F238E27FC236}">
                <a16:creationId xmlns:a16="http://schemas.microsoft.com/office/drawing/2014/main" id="{D5967392-5400-408B-85F9-DFFE76D235E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19200"/>
            <a:ext cx="5311775" cy="5311775"/>
          </a:xfrm>
          <a:noFill/>
        </p:spPr>
      </p:pic>
      <p:pic>
        <p:nvPicPr>
          <p:cNvPr id="94221" name="Запи3431.WAV">
            <a:hlinkClick r:id="" action="ppaction://media"/>
            <a:extLst>
              <a:ext uri="{FF2B5EF4-FFF2-40B4-BE49-F238E27FC236}">
                <a16:creationId xmlns:a16="http://schemas.microsoft.com/office/drawing/2014/main" id="{ED3A7981-9FB6-448F-996A-7F6C9F2EA9E4}"/>
              </a:ext>
            </a:extLst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" fill="hold"/>
                                        <p:tgtEl>
                                          <p:spTgt spid="94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63</Words>
  <Application>Microsoft Office PowerPoint</Application>
  <PresentationFormat>Экран (4:3)</PresentationFormat>
  <Paragraphs>34</Paragraphs>
  <Slides>33</Slides>
  <Notes>0</Notes>
  <HiddenSlides>0</HiddenSlides>
  <MMClips>32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 Black</vt:lpstr>
      <vt:lpstr>Arial</vt:lpstr>
      <vt:lpstr>Calibri</vt:lpstr>
      <vt:lpstr>Times New Roman</vt:lpstr>
      <vt:lpstr>Оформление по умолчанию</vt:lpstr>
      <vt:lpstr>Транспорт</vt:lpstr>
      <vt:lpstr>ВОДНЫЙ ТРАНСПОРТ</vt:lpstr>
      <vt:lpstr>ТЕПЛОХОД</vt:lpstr>
      <vt:lpstr>КОРАБЛЬ</vt:lpstr>
      <vt:lpstr>ЛАЙНЕР</vt:lpstr>
      <vt:lpstr>РЕЧНОЙ ТРАМВАЙЧИК</vt:lpstr>
      <vt:lpstr>ЯХТА</vt:lpstr>
      <vt:lpstr>МАШИНЫ</vt:lpstr>
      <vt:lpstr>ЛЕГКОВОЙ АВТОМОБИЛЬ</vt:lpstr>
      <vt:lpstr>ГОНОЧНАЯ МАШИНА</vt:lpstr>
      <vt:lpstr>СПОРТИВНАЯ МАШИНА</vt:lpstr>
      <vt:lpstr>ГРУЗОВИК</vt:lpstr>
      <vt:lpstr>ШКОЛЬНЫЙ АВТОБУС</vt:lpstr>
      <vt:lpstr>АВТОБУС</vt:lpstr>
      <vt:lpstr>СКОРАЯ ПОМОЩЬ</vt:lpstr>
      <vt:lpstr>АВАРИЙНАЯ МАШИНА</vt:lpstr>
      <vt:lpstr>ПОЖАРНАЯ МАШИНА</vt:lpstr>
      <vt:lpstr>БЕТОНОМЕШАЛКА</vt:lpstr>
      <vt:lpstr>МИНИ ПОГРУЗЧИК</vt:lpstr>
      <vt:lpstr>БУЛЬДОЗЕР</vt:lpstr>
      <vt:lpstr>ЭКСКАВАТОР</vt:lpstr>
      <vt:lpstr>ЖЕЛЕЗНАЯ ДОРОГА</vt:lpstr>
      <vt:lpstr>ЖЕЛЕЗНОДОРОЖНЫЕ ПУТИ</vt:lpstr>
      <vt:lpstr>ЛОКОМОТИВ</vt:lpstr>
      <vt:lpstr>ПАССАЖИРСКИЙ ПОЕЗД</vt:lpstr>
      <vt:lpstr>ТОВАРНЫЙ ПОЕЗД</vt:lpstr>
      <vt:lpstr>ЭЛЕКТРИЧКА</vt:lpstr>
      <vt:lpstr>ВОЗДУШНЫЙ ТРАНСПОРТ</vt:lpstr>
      <vt:lpstr>САМОЛЕТ</vt:lpstr>
      <vt:lpstr>ВОЕННЫЙ САМОЛЕТ</vt:lpstr>
      <vt:lpstr>БОМБАРДИРОВЩИК</vt:lpstr>
      <vt:lpstr>ВЕРТОЛЕТ</vt:lpstr>
      <vt:lpstr>РАКЕТА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Львов</dc:creator>
  <cp:lastModifiedBy>Алексей Львов</cp:lastModifiedBy>
  <cp:revision>18</cp:revision>
  <cp:lastPrinted>1601-01-01T00:00:00Z</cp:lastPrinted>
  <dcterms:created xsi:type="dcterms:W3CDTF">1601-01-01T00:00:00Z</dcterms:created>
  <dcterms:modified xsi:type="dcterms:W3CDTF">2020-03-13T08:55:43Z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