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EF747-A55A-4AAF-A800-91F406809C0F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DE34-8C0D-4238-A142-F03065AC7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8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CF1E60-5FA9-4E13-B8B2-55982FA231D7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2138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449263"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46D7-C227-4A40-BE55-A8176ACF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8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63513" y="5085184"/>
            <a:ext cx="8651875" cy="144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93623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ГБОУ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Школа №657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Приморского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района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г.СПБ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-2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класса: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Груньковская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С.В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71750"/>
            <a:ext cx="17399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23983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857750"/>
            <a:ext cx="17399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428875"/>
            <a:ext cx="1739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15001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9" y="3471069"/>
            <a:ext cx="17399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7" name="Picture 13" descr="Photo 5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071688"/>
            <a:ext cx="20145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0" y="527315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b="1" dirty="0">
                <a:solidFill>
                  <a:srgbClr val="0606BA"/>
                </a:solidFill>
                <a:cs typeface="Times New Roman" pitchFamily="18" charset="0"/>
              </a:rPr>
              <a:t>                                            </a:t>
            </a:r>
            <a:r>
              <a:rPr lang="ru-RU" b="1" dirty="0" smtClean="0">
                <a:solidFill>
                  <a:srgbClr val="0606BA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rgbClr val="0606B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71480"/>
            <a:ext cx="81439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Перелётные и зимующие птицы»</a:t>
            </a:r>
          </a:p>
        </p:txBody>
      </p:sp>
    </p:spTree>
    <p:extLst>
      <p:ext uri="{BB962C8B-B14F-4D97-AF65-F5344CB8AC3E}">
        <p14:creationId xmlns:p14="http://schemas.microsoft.com/office/powerpoint/2010/main" val="2206303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5" descr="3362061c98a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1979613" y="5157788"/>
            <a:ext cx="5184775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 с е н ь</a:t>
            </a:r>
          </a:p>
        </p:txBody>
      </p:sp>
    </p:spTree>
    <p:extLst>
      <p:ext uri="{BB962C8B-B14F-4D97-AF65-F5344CB8AC3E}">
        <p14:creationId xmlns:p14="http://schemas.microsoft.com/office/powerpoint/2010/main" val="29977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9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0"/>
            <a:ext cx="7416800" cy="6858000"/>
          </a:xfrm>
          <a:noFill/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1116013" y="5876925"/>
            <a:ext cx="6985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Листопад</a:t>
            </a:r>
          </a:p>
        </p:txBody>
      </p:sp>
    </p:spTree>
    <p:extLst>
      <p:ext uri="{BB962C8B-B14F-4D97-AF65-F5344CB8AC3E}">
        <p14:creationId xmlns:p14="http://schemas.microsoft.com/office/powerpoint/2010/main" val="31618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orbeau_freux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571480"/>
            <a:ext cx="300039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606BA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Картинка 314 из 481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1480"/>
            <a:ext cx="271464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606B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Картинка 7 из 393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000396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606B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мама\Рабочий стол\main_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857628"/>
            <a:ext cx="285752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606B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8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50046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606B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Картинка 82 из 21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857628"/>
            <a:ext cx="335758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606B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082f1953c2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00042"/>
            <a:ext cx="342902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606B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4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004-004-Ptit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4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00438"/>
            <a:ext cx="163671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Картинка 7 из 59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929063"/>
            <a:ext cx="23764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5128" r="2563" b="17949"/>
          <a:stretch>
            <a:fillRect/>
          </a:stretch>
        </p:blipFill>
        <p:spPr bwMode="auto">
          <a:xfrm>
            <a:off x="5076825" y="1844675"/>
            <a:ext cx="20177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3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540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36613"/>
            <a:ext cx="19446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3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532">
            <a:off x="6100763" y="3506788"/>
            <a:ext cx="2641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208915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3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32">
            <a:off x="-101433" y="4544075"/>
            <a:ext cx="2701725" cy="21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9" descr="Картинка 100 из 39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219138">
            <a:off x="3645463" y="3669246"/>
            <a:ext cx="2357437" cy="19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Picture 9" descr="3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32">
            <a:off x="3257983" y="969004"/>
            <a:ext cx="2119288" cy="21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16" descr="Картинка 57 из 12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00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Генкина О.И.</cp:lastModifiedBy>
  <cp:revision>3</cp:revision>
  <dcterms:created xsi:type="dcterms:W3CDTF">2013-09-25T11:27:05Z</dcterms:created>
  <dcterms:modified xsi:type="dcterms:W3CDTF">2019-12-05T10:46:23Z</dcterms:modified>
</cp:coreProperties>
</file>