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6172"/>
            <a:ext cx="6400800" cy="134262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ГБОУ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Школа №657 Приморского района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г.СПБ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Воспитатель 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Груньковская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9218" name="Picture 2" descr="'&amp;scy;&amp;tcy;&amp;icy;&amp;kh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7272808" cy="381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4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86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7686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42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9288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53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9288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82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9288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04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99288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49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9288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44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0537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Экран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BMO</cp:lastModifiedBy>
  <cp:revision>5</cp:revision>
  <dcterms:created xsi:type="dcterms:W3CDTF">2013-09-25T10:42:52Z</dcterms:created>
  <dcterms:modified xsi:type="dcterms:W3CDTF">2019-12-04T17:10:29Z</dcterms:modified>
</cp:coreProperties>
</file>