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6" r:id="rId9"/>
    <p:sldId id="265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2094" y="10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2454-8F0C-4546-B7EA-B7256140A3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FBA6-C082-4A21-8704-85B35B3BC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651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2454-8F0C-4546-B7EA-B7256140A3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FBA6-C082-4A21-8704-85B35B3BC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609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2454-8F0C-4546-B7EA-B7256140A3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FBA6-C082-4A21-8704-85B35B3BC3A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2044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2454-8F0C-4546-B7EA-B7256140A3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FBA6-C082-4A21-8704-85B35B3BC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244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2454-8F0C-4546-B7EA-B7256140A3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FBA6-C082-4A21-8704-85B35B3BC3A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2110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2454-8F0C-4546-B7EA-B7256140A3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FBA6-C082-4A21-8704-85B35B3BC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116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2454-8F0C-4546-B7EA-B7256140A3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FBA6-C082-4A21-8704-85B35B3BC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728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2454-8F0C-4546-B7EA-B7256140A3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FBA6-C082-4A21-8704-85B35B3BC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203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2454-8F0C-4546-B7EA-B7256140A3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FBA6-C082-4A21-8704-85B35B3BC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240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2454-8F0C-4546-B7EA-B7256140A3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FBA6-C082-4A21-8704-85B35B3BC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75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2454-8F0C-4546-B7EA-B7256140A3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FBA6-C082-4A21-8704-85B35B3BC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662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2454-8F0C-4546-B7EA-B7256140A3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FBA6-C082-4A21-8704-85B35B3BC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267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2454-8F0C-4546-B7EA-B7256140A3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FBA6-C082-4A21-8704-85B35B3BC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227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2454-8F0C-4546-B7EA-B7256140A3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FBA6-C082-4A21-8704-85B35B3BC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61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2454-8F0C-4546-B7EA-B7256140A3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FBA6-C082-4A21-8704-85B35B3BC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353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2454-8F0C-4546-B7EA-B7256140A3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FBA6-C082-4A21-8704-85B35B3BC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86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22454-8F0C-4546-B7EA-B7256140A3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E2EFBA6-C082-4A21-8704-85B35B3BC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793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Осенний урожай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Подготовила: воспитатель </a:t>
            </a:r>
            <a:r>
              <a:rPr lang="ru-RU" dirty="0" err="1" smtClean="0"/>
              <a:t>Жиркова</a:t>
            </a:r>
            <a:r>
              <a:rPr lang="ru-RU" dirty="0" smtClean="0"/>
              <a:t> А.Д.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294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Фруктовый сад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05" y="1235984"/>
            <a:ext cx="8054297" cy="5369532"/>
          </a:xfrm>
        </p:spPr>
      </p:pic>
    </p:spTree>
    <p:extLst>
      <p:ext uri="{BB962C8B-B14F-4D97-AF65-F5344CB8AC3E}">
        <p14:creationId xmlns:p14="http://schemas.microsoft.com/office/powerpoint/2010/main" val="131257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28" y="311454"/>
            <a:ext cx="9303370" cy="6184880"/>
          </a:xfrm>
        </p:spPr>
      </p:pic>
    </p:spTree>
    <p:extLst>
      <p:ext uri="{BB962C8B-B14F-4D97-AF65-F5344CB8AC3E}">
        <p14:creationId xmlns:p14="http://schemas.microsoft.com/office/powerpoint/2010/main" val="309385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458" y="85898"/>
            <a:ext cx="8596668" cy="1320800"/>
          </a:xfrm>
        </p:spPr>
        <p:txBody>
          <a:bodyPr/>
          <a:lstStyle/>
          <a:p>
            <a:r>
              <a:rPr lang="ru-RU" dirty="0" smtClean="0"/>
              <a:t>Осень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93" y="673331"/>
            <a:ext cx="10116589" cy="6086371"/>
          </a:xfrm>
        </p:spPr>
      </p:pic>
    </p:spTree>
    <p:extLst>
      <p:ext uri="{BB962C8B-B14F-4D97-AF65-F5344CB8AC3E}">
        <p14:creationId xmlns:p14="http://schemas.microsoft.com/office/powerpoint/2010/main" val="8444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23" y="160266"/>
            <a:ext cx="3724668" cy="30484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193" y="160265"/>
            <a:ext cx="4134382" cy="4395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612" y="3083304"/>
            <a:ext cx="2960342" cy="33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9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Урожай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11" y="1361634"/>
            <a:ext cx="7865200" cy="5230359"/>
          </a:xfrm>
        </p:spPr>
      </p:pic>
    </p:spTree>
    <p:extLst>
      <p:ext uri="{BB962C8B-B14F-4D97-AF65-F5344CB8AC3E}">
        <p14:creationId xmlns:p14="http://schemas.microsoft.com/office/powerpoint/2010/main" val="88093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Овощи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5" y="1446032"/>
            <a:ext cx="7738965" cy="5154273"/>
          </a:xfrm>
        </p:spPr>
      </p:pic>
    </p:spTree>
    <p:extLst>
      <p:ext uri="{BB962C8B-B14F-4D97-AF65-F5344CB8AC3E}">
        <p14:creationId xmlns:p14="http://schemas.microsoft.com/office/powerpoint/2010/main" val="373403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Фрукты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2" y="1446416"/>
            <a:ext cx="7990661" cy="5087388"/>
          </a:xfrm>
        </p:spPr>
      </p:pic>
    </p:spTree>
    <p:extLst>
      <p:ext uri="{BB962C8B-B14F-4D97-AF65-F5344CB8AC3E}">
        <p14:creationId xmlns:p14="http://schemas.microsoft.com/office/powerpoint/2010/main" val="85578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09" y="375712"/>
            <a:ext cx="3585759" cy="24755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953" y="375712"/>
            <a:ext cx="3354858" cy="24755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495" y="156049"/>
            <a:ext cx="2492587" cy="36386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4595" y="4163773"/>
            <a:ext cx="3282388" cy="2191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2687" y="3747422"/>
            <a:ext cx="3468124" cy="26143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909" y="3741864"/>
            <a:ext cx="3585759" cy="249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0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Грядка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84" y="1253892"/>
            <a:ext cx="7851318" cy="5201499"/>
          </a:xfrm>
        </p:spPr>
      </p:pic>
    </p:spTree>
    <p:extLst>
      <p:ext uri="{BB962C8B-B14F-4D97-AF65-F5344CB8AC3E}">
        <p14:creationId xmlns:p14="http://schemas.microsoft.com/office/powerpoint/2010/main" val="354231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67" y="3500984"/>
            <a:ext cx="3756779" cy="29520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089" y="396894"/>
            <a:ext cx="3206457" cy="22922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255" y="3398420"/>
            <a:ext cx="2919036" cy="30546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2135" y="1440198"/>
            <a:ext cx="3154305" cy="33827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341" y="204715"/>
            <a:ext cx="4438159" cy="292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7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</TotalTime>
  <Words>15</Words>
  <Application>Microsoft Office PowerPoint</Application>
  <PresentationFormat>Широкоэкранный</PresentationFormat>
  <Paragraphs>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Аспект</vt:lpstr>
      <vt:lpstr>Осенний урожай </vt:lpstr>
      <vt:lpstr>Осень </vt:lpstr>
      <vt:lpstr>Презентация PowerPoint</vt:lpstr>
      <vt:lpstr>Урожай </vt:lpstr>
      <vt:lpstr>Овощи </vt:lpstr>
      <vt:lpstr>Фрукты </vt:lpstr>
      <vt:lpstr>Презентация PowerPoint</vt:lpstr>
      <vt:lpstr>Грядка </vt:lpstr>
      <vt:lpstr>Презентация PowerPoint</vt:lpstr>
      <vt:lpstr>Фруктовый сад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Осенний урожай</dc:title>
  <dc:creator>user001</dc:creator>
  <cp:lastModifiedBy>user001</cp:lastModifiedBy>
  <cp:revision>3</cp:revision>
  <dcterms:created xsi:type="dcterms:W3CDTF">2021-01-21T09:31:03Z</dcterms:created>
  <dcterms:modified xsi:type="dcterms:W3CDTF">2021-01-21T09:57:13Z</dcterms:modified>
</cp:coreProperties>
</file>