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7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785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600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109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933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167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877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27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195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C7B6-1FFC-47CD-985D-7C47AE2C37AA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F6A05-3C62-4FD9-9CD7-CEE8C8820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91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738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4337" y="2646323"/>
            <a:ext cx="9144000" cy="2387600"/>
          </a:xfrm>
        </p:spPr>
        <p:txBody>
          <a:bodyPr/>
          <a:lstStyle/>
          <a:p>
            <a:r>
              <a:rPr lang="ru-RU" sz="7200" b="1" dirty="0">
                <a:solidFill>
                  <a:schemeClr val="accent1">
                    <a:lumMod val="50000"/>
                  </a:schemeClr>
                </a:solidFill>
              </a:rPr>
              <a:t>Я живу в Приморском районе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94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Всё о празднике Алые паруса 2021 в Санкт-Петербург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5144" y="1703194"/>
            <a:ext cx="7439024" cy="515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42236" y="696686"/>
            <a:ext cx="2924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Алые паруса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4078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/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9483" y="1526521"/>
            <a:ext cx="8309811" cy="5401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3942" y="571498"/>
            <a:ext cx="538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Комендантская </a:t>
            </a:r>
            <a:r>
              <a:rPr lang="ru-RU" sz="3600" dirty="0" smtClean="0"/>
              <a:t>площадь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76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Место дуэли Пушки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8304" y="1476543"/>
            <a:ext cx="8072186" cy="538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5521" y="474783"/>
            <a:ext cx="8177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Памятник </a:t>
            </a:r>
            <a:r>
              <a:rPr lang="ru-RU" sz="4000" dirty="0"/>
              <a:t>места дуэли А.С. Пушкина </a:t>
            </a:r>
          </a:p>
        </p:txBody>
      </p:sp>
    </p:spTree>
    <p:extLst>
      <p:ext uri="{BB962C8B-B14F-4D97-AF65-F5344CB8AC3E}">
        <p14:creationId xmlns:p14="http://schemas.microsoft.com/office/powerpoint/2010/main" xmlns="" val="28023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Первым лётчикам России, героическим авиаторам Комендантского аэродрома,  жанровая скульптура, Россия, Санкт-Петербург, Ольховая улица — Яндекс.Кар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1237" y="1277266"/>
            <a:ext cx="7440978" cy="558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8704" y="492369"/>
            <a:ext cx="8026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Памятник </a:t>
            </a:r>
            <a:r>
              <a:rPr lang="ru-RU" sz="4000" dirty="0"/>
              <a:t>первым летчикам России </a:t>
            </a:r>
          </a:p>
        </p:txBody>
      </p:sp>
    </p:spTree>
    <p:extLst>
      <p:ext uri="{BB962C8B-B14F-4D97-AF65-F5344CB8AC3E}">
        <p14:creationId xmlns:p14="http://schemas.microsoft.com/office/powerpoint/2010/main" xmlns="" val="9982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Газпром» намерен построить у парка 300-летия отели вместо дендрар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207" y="1347238"/>
            <a:ext cx="7347683" cy="551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6227" y="430823"/>
            <a:ext cx="7589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Парк </a:t>
            </a:r>
            <a:r>
              <a:rPr lang="ru-RU" sz="4000" dirty="0"/>
              <a:t>300-летия Санкт-Петербурга </a:t>
            </a:r>
          </a:p>
        </p:txBody>
      </p:sp>
    </p:spTree>
    <p:extLst>
      <p:ext uri="{BB962C8B-B14F-4D97-AF65-F5344CB8AC3E}">
        <p14:creationId xmlns:p14="http://schemas.microsoft.com/office/powerpoint/2010/main" xmlns="" val="23123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Смотрим Лахта Центр — самый высокий в России небоскреб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093" y="1331897"/>
            <a:ext cx="9824182" cy="552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5456" y="342900"/>
            <a:ext cx="7045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В</a:t>
            </a:r>
            <a:r>
              <a:rPr lang="ru-RU" sz="4000" dirty="0" smtClean="0"/>
              <a:t>ысотное </a:t>
            </a:r>
            <a:r>
              <a:rPr lang="ru-RU" sz="4000" dirty="0"/>
              <a:t>здание </a:t>
            </a:r>
            <a:r>
              <a:rPr lang="ru-RU" sz="4000" dirty="0" err="1"/>
              <a:t>Лахта</a:t>
            </a:r>
            <a:r>
              <a:rPr lang="ru-RU" sz="4000" dirty="0"/>
              <a:t>-центра </a:t>
            </a:r>
          </a:p>
        </p:txBody>
      </p:sp>
    </p:spTree>
    <p:extLst>
      <p:ext uri="{BB962C8B-B14F-4D97-AF65-F5344CB8AC3E}">
        <p14:creationId xmlns:p14="http://schemas.microsoft.com/office/powerpoint/2010/main" xmlns="" val="20988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Санкт-Петербургский буддийский храм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9862" y="1321003"/>
            <a:ext cx="8873059" cy="553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0741" y="457200"/>
            <a:ext cx="2914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Храм </a:t>
            </a:r>
            <a:r>
              <a:rPr lang="ru-RU" sz="4000" dirty="0"/>
              <a:t>Дацан </a:t>
            </a:r>
          </a:p>
        </p:txBody>
      </p:sp>
    </p:spTree>
    <p:extLst>
      <p:ext uri="{BB962C8B-B14F-4D97-AF65-F5344CB8AC3E}">
        <p14:creationId xmlns:p14="http://schemas.microsoft.com/office/powerpoint/2010/main" xmlns="" val="11191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Центральный парк культуры и отдыха имени С. М. Кирова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896" y="1741984"/>
            <a:ext cx="7674961" cy="51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4400" y="667657"/>
            <a:ext cx="5197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Вид на Большую </a:t>
            </a:r>
            <a:r>
              <a:rPr lang="ru-RU" sz="4000" dirty="0" err="1" smtClean="0"/>
              <a:t>Невку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4897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Финский залив 🌟 Полезная информ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772" y="1546044"/>
            <a:ext cx="8853260" cy="53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4998" y="667657"/>
            <a:ext cx="3462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Финский залив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9791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льчик и девочка гуляют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мальчик и девочка гуляют" id="{207D113A-0992-4782-A07E-2EA87611462B}" vid="{CE151233-2B7A-428B-B844-0E4C25BD61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мальчик и девочка гуляют</Template>
  <TotalTime>32</TotalTime>
  <Words>33</Words>
  <Application>Microsoft Office PowerPoint</Application>
  <PresentationFormat>Произвольный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мальчик и девочка гуляют</vt:lpstr>
      <vt:lpstr>Я живу в Приморском районе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живу в Приморском районе</dc:title>
  <dc:creator>Unanana</dc:creator>
  <cp:lastModifiedBy>kab</cp:lastModifiedBy>
  <cp:revision>4</cp:revision>
  <dcterms:created xsi:type="dcterms:W3CDTF">2021-06-10T20:44:50Z</dcterms:created>
  <dcterms:modified xsi:type="dcterms:W3CDTF">2021-06-11T07:15:30Z</dcterms:modified>
</cp:coreProperties>
</file>