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70" r:id="rId6"/>
    <p:sldId id="261" r:id="rId7"/>
    <p:sldId id="259" r:id="rId8"/>
    <p:sldId id="260" r:id="rId9"/>
    <p:sldId id="265" r:id="rId10"/>
    <p:sldId id="262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ru-RU" dirty="0" smtClean="0"/>
              <a:t>Наша страна - Россия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7151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Главная площадь в Санкт-Петербурге – Дворцовая площадь. На дворцовой площади стоит Александровская колонна, Зимний дворец и Триумфальная арка</a:t>
            </a:r>
            <a:endParaRPr lang="ru-RU" sz="2800" dirty="0"/>
          </a:p>
        </p:txBody>
      </p:sp>
      <p:pic>
        <p:nvPicPr>
          <p:cNvPr id="3073" name="Picture 1" descr="C:\Users\kab\AppData\Local\Temp\161856330078946507781959671888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7303"/>
            <a:ext cx="7452320" cy="497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Исаакиевский собор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Vospitatel311\Desktop\ЛЕКСИЧЕСКИЕ ТЕМЫ\мой город 8-11 Давидович\картинки фотографии\достопримечательности\исаакиевский 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22254"/>
            <a:ext cx="7379198" cy="5535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Русский музей – это музей с картинами, которые нарисовали русские художники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Vospitatel311\Desktop\ЛЕКСИЧЕСКИЕ ТЕМЫ\мой город 8-11 Давидович\картинки фотографии\достопримечательности\русский му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01823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комедии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Vospitatel311\Desktop\ЛЕКСИЧЕСКИЕ ТЕМЫ\мой город 8-11 Давидович\картинки фотографии\достопримечательности\театр коме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17826"/>
            <a:ext cx="8316416" cy="554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Столица России - Москва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7151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Город, в котором </a:t>
            </a:r>
            <a:br>
              <a:rPr lang="ru-RU" dirty="0" smtClean="0"/>
            </a:br>
            <a:r>
              <a:rPr lang="ru-RU" dirty="0" smtClean="0"/>
              <a:t>мы живем – Санкт Петербург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674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                                      Символы Петербурга:</a:t>
            </a:r>
            <a:br>
              <a:rPr lang="ru-RU" sz="2400" dirty="0" smtClean="0"/>
            </a:br>
            <a:r>
              <a:rPr lang="ru-RU" sz="2400" dirty="0" smtClean="0"/>
              <a:t>Ангел на шпиле Петропавловского собора</a:t>
            </a:r>
            <a:br>
              <a:rPr lang="ru-RU" sz="2400" dirty="0" smtClean="0"/>
            </a:br>
            <a:r>
              <a:rPr lang="ru-RU" sz="2400" dirty="0" smtClean="0"/>
              <a:t>Кораблик на шпиле Адмиралтейства</a:t>
            </a:r>
            <a:br>
              <a:rPr lang="ru-RU" sz="2400" dirty="0" smtClean="0"/>
            </a:br>
            <a:r>
              <a:rPr lang="ru-RU" sz="2400" dirty="0" smtClean="0"/>
              <a:t>Медный всадник</a:t>
            </a:r>
            <a:br>
              <a:rPr lang="ru-RU" sz="2400" dirty="0" smtClean="0"/>
            </a:br>
            <a:r>
              <a:rPr lang="ru-RU" sz="2400" dirty="0" smtClean="0"/>
              <a:t>Герб города</a:t>
            </a:r>
            <a:br>
              <a:rPr lang="ru-RU" sz="2400" dirty="0" smtClean="0"/>
            </a:br>
            <a:r>
              <a:rPr lang="ru-RU" sz="2400" i="1" dirty="0" smtClean="0">
                <a:solidFill>
                  <a:schemeClr val="tx2"/>
                </a:solidFill>
              </a:rPr>
              <a:t/>
            </a:r>
            <a:br>
              <a:rPr lang="ru-RU" sz="2400" i="1" dirty="0" smtClean="0">
                <a:solidFill>
                  <a:schemeClr val="tx2"/>
                </a:solidFill>
              </a:rPr>
            </a:br>
            <a:endParaRPr lang="ru-RU" sz="2400" dirty="0"/>
          </a:p>
        </p:txBody>
      </p:sp>
      <p:pic>
        <p:nvPicPr>
          <p:cNvPr id="4" name="Рисунок 3" descr="2878912_large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708920"/>
            <a:ext cx="2500329" cy="3929090"/>
          </a:xfrm>
          <a:prstGeom prst="rect">
            <a:avLst/>
          </a:prstGeom>
        </p:spPr>
      </p:pic>
      <p:pic>
        <p:nvPicPr>
          <p:cNvPr id="5" name="Рисунок 4" descr="f9f310005c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786628"/>
            <a:ext cx="2481260" cy="3910010"/>
          </a:xfrm>
          <a:prstGeom prst="rect">
            <a:avLst/>
          </a:prstGeom>
        </p:spPr>
      </p:pic>
      <p:pic>
        <p:nvPicPr>
          <p:cNvPr id="6" name="Рисунок 5" descr="sankt_peterburg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7620" y="4715454"/>
            <a:ext cx="1482788" cy="183643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276872"/>
            <a:ext cx="3377753" cy="23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Адмиралтейство. </a:t>
            </a:r>
            <a:br>
              <a:rPr lang="ru-RU" dirty="0" smtClean="0"/>
            </a:br>
            <a:r>
              <a:rPr lang="ru-RU" dirty="0" smtClean="0"/>
              <a:t>Кораблик на шпиле Адмиралтейства.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7246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768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 Заячьем острове стоит Петропавловская крепость. В Петропавловской крепости – Петропавловский собор.</a:t>
            </a:r>
            <a:endParaRPr lang="ru-RU" dirty="0"/>
          </a:p>
        </p:txBody>
      </p:sp>
      <p:pic>
        <p:nvPicPr>
          <p:cNvPr id="4097" name="Picture 1" descr="C:\Users\Vospitatel311\Desktop\ЛЕКСИЧЕСКИЕ ТЕМЫ\мой город 8-11 Давидович\картинки фотографии\достопримечательности\петропавловская крепость му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52728"/>
            <a:ext cx="7259960" cy="483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Санкт-Петербурге есть река Нева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6960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Самый главный проспект </a:t>
            </a:r>
            <a:br>
              <a:rPr lang="ru-RU" dirty="0" smtClean="0"/>
            </a:br>
            <a:r>
              <a:rPr lang="ru-RU" dirty="0" smtClean="0"/>
              <a:t>в Санкт-Петербурге – Невский проспект</a:t>
            </a:r>
            <a:endParaRPr lang="ru-RU" dirty="0"/>
          </a:p>
        </p:txBody>
      </p:sp>
      <p:sp>
        <p:nvSpPr>
          <p:cNvPr id="5122" name="AutoShape 2" descr="https://mail.yandex.ru/message_part/16185628155586037252231228201606.png?_uid=1130000027750496&amp;name=16185628155586037252231228201606.png&amp;hid=1.2&amp;ids=17564038546745099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mail.yandex.ru/message_part/16185628155586037252231228201606.png?_uid=1130000027750496&amp;name=16185628155586037252231228201606.png&amp;hid=1.2&amp;ids=17564038546745099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kab\Desktop\161856281555860372522312282016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Казанский собор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Vospitatel311\Desktop\ЛЕКСИЧЕСКИЕ ТЕМЫ\мой город 8-11 Давидович\картинки фотографии\достопримечательности\казанский 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6834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78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Наша страна - Россия</vt:lpstr>
      <vt:lpstr>Столица России - Москва</vt:lpstr>
      <vt:lpstr>Город, в котором  мы живем – Санкт Петербург</vt:lpstr>
      <vt:lpstr>                                      Символы Петербурга: Ангел на шпиле Петропавловского собора Кораблик на шпиле Адмиралтейства Медный всадник Герб города  </vt:lpstr>
      <vt:lpstr>Адмиралтейство.  Кораблик на шпиле Адмиралтейства.</vt:lpstr>
      <vt:lpstr>Слайд 6</vt:lpstr>
      <vt:lpstr>В Санкт-Петербурге есть река Нева</vt:lpstr>
      <vt:lpstr>Самый главный проспект  в Санкт-Петербурге – Невский проспект</vt:lpstr>
      <vt:lpstr>Казанский собор</vt:lpstr>
      <vt:lpstr>Слайд 10</vt:lpstr>
      <vt:lpstr>Исаакиевский собор</vt:lpstr>
      <vt:lpstr>Русский музей – это музей с картинами, которые нарисовали русские художники</vt:lpstr>
      <vt:lpstr>Театр комедии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2021-04-14T12:40:43Z</dcterms:created>
  <dcterms:modified xsi:type="dcterms:W3CDTF">2021-06-09T09:51:13Z</dcterms:modified>
</cp:coreProperties>
</file>