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C9DAA-9F1A-4A0D-9DDB-A8AA86B7435F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95487-C79B-4A9D-A64A-C3BC8FBF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6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95487-C79B-4A9D-A64A-C3BC8FBFF45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32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14A4E9-AB5D-49A5-B575-7A44F090FC11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F106F0-ECD8-4EC9-8FEE-536CAC8C2D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Число и цифра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869160"/>
            <a:ext cx="5032648" cy="13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Гурьянова О.Ю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1582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Пользователь\Мои документы\КАРТ.Ч.3\{86feae6a-971e-4d61-bce7-6cd564e211c8}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2" y="692696"/>
            <a:ext cx="2227665" cy="173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Documents and Settings\Пользователь\Мои документы\КАРТ.Ч.3\2070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50" y="188640"/>
            <a:ext cx="3047231" cy="304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Documents and Settings\Пользователь\Мои документы\КАРТ.Ч.3\1266245475411346957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47428"/>
            <a:ext cx="2287687" cy="306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Documents and Settings\Пользователь\Мои документы\КАРТ.Ч.3\ball_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1940"/>
            <a:ext cx="21526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Documents and Settings\Пользователь\Мои документы\КАРТ.Ч.3\images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3" y="4462463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Documents and Settings\Пользователь\Мои документы\КАРТ.Ч.3\img21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25078"/>
            <a:ext cx="2520280" cy="231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C:\Documents and Settings\Пользователь\Мои документы\КАРТ.Ч.3\Как-рисовать-тюльпаны-для-детей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316" y="3547428"/>
            <a:ext cx="2428632" cy="243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92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КАРТ.Ч.3\1-treugoln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71885"/>
            <a:ext cx="1428751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Пользователь\Мои документы\КАРТ.Ч.3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883" y="1271885"/>
            <a:ext cx="12382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Пользователь\Мои документы\КАРТ.Ч.3\rectang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65430"/>
            <a:ext cx="1989259" cy="153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Пользователь\Мои документы\КАРТ.Ч.3\Овал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77072"/>
            <a:ext cx="2083693" cy="10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Пользователь\Мои документы\КАРТ.Ч.3\images8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14084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Documents and Settings\Пользователь\Мои документы\КАРТ.Ч.3\images (7)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416" y="3685994"/>
            <a:ext cx="1565895" cy="135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38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Пользователь\Мои документы\КАРТ.Ч.3\ukr_zvezda_kazak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753" y="908720"/>
            <a:ext cx="1621387" cy="16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Пользователь\Мои документы\КАРТ.Ч.3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9040"/>
            <a:ext cx="2657643" cy="216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Пользователь\Мои документы\КАРТ.Ч.3\images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684" y="710686"/>
            <a:ext cx="1492980" cy="164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Пользователь\Мои документы\КАРТ.Ч.3\images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414" y="620688"/>
            <a:ext cx="1448128" cy="159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Documents and Settings\Пользователь\Мои документы\КАРТ.Ч.3\images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168" y="3949089"/>
            <a:ext cx="2206478" cy="184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Documents and Settings\Пользователь\Мои документы\КАРТ.Ч.3\images (1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6" y="3645024"/>
            <a:ext cx="2455034" cy="245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Documents and Settings\Пользователь\Мои документы\КАРТ.Ч.3\images (1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2" y="710686"/>
            <a:ext cx="2378596" cy="219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03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Пользователь\Мои документы\КАРТ.Ч.3\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1196752"/>
            <a:ext cx="3960440" cy="436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70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Мои документы\КАРТ.Ч.3\igrushka_dlya_vannoy_playgro_utochka_0170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008" y="980728"/>
            <a:ext cx="4326215" cy="409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09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Мои документы\КАРТ.Ч.3\57b218202n3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13234"/>
            <a:ext cx="3661802" cy="44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5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Пользователь\Мои документы\КАРТ.Ч.3\romashka-karving-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93" y="1052736"/>
            <a:ext cx="621372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25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Пользователь\Мои документы\КАРТ.Ч.3\little_chik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83608"/>
            <a:ext cx="5473518" cy="417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00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Пользователь\Мои документы\КАРТ.Ч.3\0005-005-3.-T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8" y="548680"/>
            <a:ext cx="8126618" cy="609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28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8</Words>
  <Application>Microsoft Office PowerPoint</Application>
  <PresentationFormat>Экран (4:3)</PresentationFormat>
  <Paragraphs>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Число и цифра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и цифра 3</dc:title>
  <dc:creator>Гурьянова</dc:creator>
  <cp:lastModifiedBy>Гурьянова</cp:lastModifiedBy>
  <cp:revision>11</cp:revision>
  <dcterms:created xsi:type="dcterms:W3CDTF">2012-10-12T15:00:30Z</dcterms:created>
  <dcterms:modified xsi:type="dcterms:W3CDTF">2012-12-17T15:52:20Z</dcterms:modified>
</cp:coreProperties>
</file>