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8" r:id="rId3"/>
    <p:sldId id="259" r:id="rId4"/>
    <p:sldId id="261" r:id="rId5"/>
    <p:sldId id="257" r:id="rId6"/>
    <p:sldId id="260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797675" cy="9931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CA5D1E-4139-4158-8834-369C466563B2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45659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3106"/>
            <a:ext cx="2945659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562EF1-DF95-4AE6-9621-342DE8C3895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B92B5A-A60F-481B-A85F-C8C113F9F981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7415"/>
            <a:ext cx="5438140" cy="4469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5659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3106"/>
            <a:ext cx="2945659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384E3D-7319-444A-8E9F-B5952712BA7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Собака ест баранки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84E3D-7319-444A-8E9F-B5952712BA75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Желания </a:t>
            </a:r>
            <a:r>
              <a:rPr lang="ru-RU" smtClean="0"/>
              <a:t>и чувства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84E3D-7319-444A-8E9F-B5952712BA75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Вороны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84E3D-7319-444A-8E9F-B5952712BA75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Старушка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84E3D-7319-444A-8E9F-B5952712BA75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Бвбочки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84E3D-7319-444A-8E9F-B5952712BA75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Желтый лепесток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84E3D-7319-444A-8E9F-B5952712BA75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Баранки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84E3D-7319-444A-8E9F-B5952712BA75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Ваза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84E3D-7319-444A-8E9F-B5952712BA75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Красный лепесток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84E3D-7319-444A-8E9F-B5952712BA75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Целая ваза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84E3D-7319-444A-8E9F-B5952712BA75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0EAB3-CC60-41E4-B6D3-43A3C6FF4FE9}" type="datetime1">
              <a:rPr lang="ru-RU" smtClean="0"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A737-61CB-4BB8-83B3-BE0BE4E352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6E75C-F527-4B61-BA82-85761603FC7E}" type="datetime1">
              <a:rPr lang="ru-RU" smtClean="0"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A737-61CB-4BB8-83B3-BE0BE4E352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B5B0-566C-4D7E-9584-29824A7FE3AD}" type="datetime1">
              <a:rPr lang="ru-RU" smtClean="0"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A737-61CB-4BB8-83B3-BE0BE4E352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6C451-A3D3-4093-9351-259C2B404208}" type="datetime1">
              <a:rPr lang="ru-RU" smtClean="0"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A737-61CB-4BB8-83B3-BE0BE4E352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46E3B-A66A-4A65-BFE1-3B9DA7F6A40E}" type="datetime1">
              <a:rPr lang="ru-RU" smtClean="0"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A737-61CB-4BB8-83B3-BE0BE4E352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A04CB-780F-4F8A-8F40-51263434C939}" type="datetime1">
              <a:rPr lang="ru-RU" smtClean="0"/>
              <a:t>07.11.2017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A737-61CB-4BB8-83B3-BE0BE4E352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49F05-E6A5-41DD-AA45-2FBE1A5D0862}" type="datetime1">
              <a:rPr lang="ru-RU" smtClean="0"/>
              <a:t>07.11.2017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A737-61CB-4BB8-83B3-BE0BE4E352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4E22F-500B-46D5-8D36-BE61D71CFDD5}" type="datetime1">
              <a:rPr lang="ru-RU" smtClean="0"/>
              <a:t>07.11.2017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A737-61CB-4BB8-83B3-BE0BE4E352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72880-F650-4A89-9FB9-5FD9D92599F3}" type="datetime1">
              <a:rPr lang="ru-RU" smtClean="0"/>
              <a:t>07.11.2017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A737-61CB-4BB8-83B3-BE0BE4E352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C6500-44BF-4DED-BDED-4C6AD98477E5}" type="datetime1">
              <a:rPr lang="ru-RU" smtClean="0"/>
              <a:t>07.11.2017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A737-61CB-4BB8-83B3-BE0BE4E352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4A2E7-B0CF-4F73-8B3B-9FEF7595B58C}" type="datetime1">
              <a:rPr lang="ru-RU" smtClean="0"/>
              <a:t>07.11.2017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A737-61CB-4BB8-83B3-BE0BE4E352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2E073-B04F-4362-A451-282596F7C061}" type="datetime1">
              <a:rPr lang="ru-RU" smtClean="0"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8FA737-61CB-4BB8-83B3-BE0BE4E3521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Цветик-семицветик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Валентин </a:t>
            </a:r>
            <a:r>
              <a:rPr lang="ru-RU" dirty="0" smtClean="0"/>
              <a:t>Катаев</a:t>
            </a:r>
            <a:endParaRPr lang="ru-RU" dirty="0"/>
          </a:p>
        </p:txBody>
      </p:sp>
      <p:pic>
        <p:nvPicPr>
          <p:cNvPr id="18436" name="Picture 4" descr="http://u.foto.radikal.ru/0702/db3965b8418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0"/>
            <a:ext cx="5400600" cy="6890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fanread.ru/img/g/?src=5783500&amp;i=7&amp;ext=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9751" y="-27384"/>
            <a:ext cx="5640561" cy="6899769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A737-61CB-4BB8-83B3-BE0BE4E35211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fanread.ru/img/g/?src=5783500&amp;i=8&amp;ext=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1404" y="1705719"/>
            <a:ext cx="5676900" cy="3019425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A737-61CB-4BB8-83B3-BE0BE4E35211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332656"/>
            <a:ext cx="4040188" cy="6397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/>
              <a:t>Желание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28800"/>
            <a:ext cx="4040188" cy="44973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50000"/>
              </a:lnSpc>
            </a:pPr>
            <a:r>
              <a:rPr lang="ru-RU" dirty="0" smtClean="0"/>
              <a:t>вернуться с полюса;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 вернуться домой; 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иметь все игрушки;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 отправить игрушки; 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вернуть здоровье; 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склеить вазу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332656"/>
            <a:ext cx="4041775" cy="6397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/>
              <a:t>Чувство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628800"/>
            <a:ext cx="4041775" cy="44973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200000"/>
              </a:lnSpc>
            </a:pPr>
            <a:r>
              <a:rPr lang="ru-RU" dirty="0" smtClean="0"/>
              <a:t>радость; </a:t>
            </a:r>
          </a:p>
          <a:p>
            <a:pPr>
              <a:lnSpc>
                <a:spcPct val="200000"/>
              </a:lnSpc>
            </a:pPr>
            <a:r>
              <a:rPr lang="ru-RU" dirty="0" smtClean="0"/>
              <a:t>облегчение; </a:t>
            </a:r>
          </a:p>
          <a:p>
            <a:pPr>
              <a:lnSpc>
                <a:spcPct val="200000"/>
              </a:lnSpc>
            </a:pPr>
            <a:r>
              <a:rPr lang="ru-RU" dirty="0" smtClean="0"/>
              <a:t>страх; </a:t>
            </a:r>
          </a:p>
          <a:p>
            <a:pPr>
              <a:lnSpc>
                <a:spcPct val="200000"/>
              </a:lnSpc>
            </a:pPr>
            <a:r>
              <a:rPr lang="ru-RU" dirty="0" smtClean="0"/>
              <a:t>испуг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A737-61CB-4BB8-83B3-BE0BE4E35211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fanread.ru/img/g/?src=5783500&amp;i=0&amp;ext=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0"/>
            <a:ext cx="5199856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A737-61CB-4BB8-83B3-BE0BE4E35211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anread.ru/img/g/?src=5783500&amp;i=1&amp;ext=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6800" y="2228850"/>
            <a:ext cx="44704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A737-61CB-4BB8-83B3-BE0BE4E35211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anread.ru/img/g/?src=5783500&amp;i=3&amp;ext=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63700" y="0"/>
            <a:ext cx="5644604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A737-61CB-4BB8-83B3-BE0BE4E35211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475656" y="980728"/>
            <a:ext cx="6336704" cy="4680520"/>
          </a:xfrm>
        </p:spPr>
        <p:txBody>
          <a:bodyPr/>
          <a:lstStyle/>
          <a:p>
            <a:pPr>
              <a:buNone/>
            </a:pPr>
            <a:r>
              <a:rPr lang="ru-RU" sz="4000" dirty="0"/>
              <a:t>Лети, лети, лепесток,</a:t>
            </a:r>
          </a:p>
          <a:p>
            <a:pPr>
              <a:buNone/>
            </a:pPr>
            <a:r>
              <a:rPr lang="ru-RU" sz="4000" dirty="0"/>
              <a:t>Через запад на восток,</a:t>
            </a:r>
          </a:p>
          <a:p>
            <a:pPr>
              <a:buNone/>
            </a:pPr>
            <a:r>
              <a:rPr lang="ru-RU" sz="4000" dirty="0"/>
              <a:t>Через север, через юг,</a:t>
            </a:r>
          </a:p>
          <a:p>
            <a:pPr>
              <a:buNone/>
            </a:pPr>
            <a:r>
              <a:rPr lang="ru-RU" sz="4000" dirty="0"/>
              <a:t>Возвращайся, сделав круг.</a:t>
            </a:r>
          </a:p>
          <a:p>
            <a:pPr>
              <a:buNone/>
            </a:pPr>
            <a:r>
              <a:rPr lang="ru-RU" sz="4000" dirty="0"/>
              <a:t>Лишь коснешься ты земли -</a:t>
            </a:r>
          </a:p>
          <a:p>
            <a:pPr>
              <a:buNone/>
            </a:pPr>
            <a:r>
              <a:rPr lang="ru-RU" sz="4000" dirty="0"/>
              <a:t>Быть по-моему вели</a:t>
            </a:r>
            <a:r>
              <a:rPr lang="ru-RU" sz="4000" dirty="0" smtClean="0"/>
              <a:t>.</a:t>
            </a:r>
          </a:p>
          <a:p>
            <a:pPr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A737-61CB-4BB8-83B3-BE0BE4E35211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anread.ru/img/g/?src=5783500&amp;i=2&amp;ext=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36850" y="3028950"/>
            <a:ext cx="36703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A737-61CB-4BB8-83B3-BE0BE4E35211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anread.ru/img/g/?src=5783500&amp;i=4&amp;ext=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-27384"/>
            <a:ext cx="5562500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A737-61CB-4BB8-83B3-BE0BE4E35211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anread.ru/img/g/?src=5783500&amp;i=5&amp;ext=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4932"/>
            <a:ext cx="4752528" cy="6843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A737-61CB-4BB8-83B3-BE0BE4E35211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anread.ru/img/g/?src=5783500&amp;i=6&amp;ext=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-1"/>
            <a:ext cx="5256584" cy="6890035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A737-61CB-4BB8-83B3-BE0BE4E35211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102</Words>
  <Application>Microsoft Office PowerPoint</Application>
  <PresentationFormat>Экран (4:3)</PresentationFormat>
  <Paragraphs>51</Paragraphs>
  <Slides>12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Цветик-семицветик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Computer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Ирина</cp:lastModifiedBy>
  <cp:revision>15</cp:revision>
  <dcterms:created xsi:type="dcterms:W3CDTF">2015-10-06T21:21:19Z</dcterms:created>
  <dcterms:modified xsi:type="dcterms:W3CDTF">2017-11-06T21:36:49Z</dcterms:modified>
</cp:coreProperties>
</file>