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75" r:id="rId2"/>
    <p:sldId id="298" r:id="rId3"/>
    <p:sldId id="283" r:id="rId4"/>
    <p:sldId id="258" r:id="rId5"/>
    <p:sldId id="257" r:id="rId6"/>
    <p:sldId id="259" r:id="rId7"/>
    <p:sldId id="285" r:id="rId8"/>
    <p:sldId id="260" r:id="rId9"/>
    <p:sldId id="262" r:id="rId10"/>
    <p:sldId id="263" r:id="rId11"/>
    <p:sldId id="264" r:id="rId12"/>
    <p:sldId id="297" r:id="rId13"/>
    <p:sldId id="286" r:id="rId14"/>
    <p:sldId id="267" r:id="rId15"/>
    <p:sldId id="266" r:id="rId16"/>
    <p:sldId id="268" r:id="rId17"/>
    <p:sldId id="294" r:id="rId18"/>
    <p:sldId id="280" r:id="rId19"/>
    <p:sldId id="287" r:id="rId20"/>
    <p:sldId id="279" r:id="rId21"/>
    <p:sldId id="29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0F65"/>
    <a:srgbClr val="F6869E"/>
    <a:srgbClr val="8D2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01" autoAdjust="0"/>
  </p:normalViewPr>
  <p:slideViewPr>
    <p:cSldViewPr>
      <p:cViewPr varScale="1">
        <p:scale>
          <a:sx n="112" d="100"/>
          <a:sy n="112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B14EED1-4F92-4E98-A32F-7B9914AC05BA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44624" y="332656"/>
            <a:ext cx="9361040" cy="1224136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Сенсорное развитие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38395" y="1772816"/>
            <a:ext cx="7948405" cy="40653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Геометрические фигуры </a:t>
            </a:r>
            <a:br>
              <a:rPr lang="ru-RU" sz="4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marL="0" indent="0">
              <a:buNone/>
            </a:pP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Тема</a:t>
            </a:r>
            <a:r>
              <a:rPr lang="ru-RU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Дидактическая игра </a:t>
            </a:r>
            <a:endParaRPr lang="ru-RU" sz="3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«</a:t>
            </a:r>
            <a:r>
              <a:rPr lang="ru-RU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каждой </a:t>
            </a:r>
            <a:r>
              <a:rPr lang="ru-RU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фигуре подбери </a:t>
            </a: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похожие </a:t>
            </a:r>
            <a:r>
              <a:rPr lang="ru-RU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форме предметы».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Учитель :</a:t>
            </a:r>
            <a:r>
              <a:rPr lang="ru-RU" sz="1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Дмитракова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В.В.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567926"/>
            <a:ext cx="1440160" cy="1262366"/>
          </a:xfrm>
          <a:prstGeom prst="rect">
            <a:avLst/>
          </a:prstGeom>
        </p:spPr>
      </p:pic>
      <p:sp>
        <p:nvSpPr>
          <p:cNvPr id="6" name="Равнобедренный треугольник 5"/>
          <p:cNvSpPr/>
          <p:nvPr/>
        </p:nvSpPr>
        <p:spPr>
          <a:xfrm>
            <a:off x="3987304" y="5118503"/>
            <a:ext cx="1872208" cy="14235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118503"/>
            <a:ext cx="1872208" cy="1872208"/>
          </a:xfrm>
          <a:prstGeom prst="rect">
            <a:avLst/>
          </a:prstGeom>
        </p:spPr>
      </p:pic>
      <p:pic>
        <p:nvPicPr>
          <p:cNvPr id="1027" name="Picture 3" descr="C:\Users\minin\Desktop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43400"/>
            <a:ext cx="197808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9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692696"/>
            <a:ext cx="3352800" cy="998984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95736" y="1556792"/>
            <a:ext cx="4752528" cy="403244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Круглый круг похож на мячик,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по небу солнцем скачет.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Круглый словно диск луны,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бабулины блины,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тарелка, как венок,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веселый колобок,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колеса, как колечки,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пирог из теплой печки!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707" y="4501922"/>
            <a:ext cx="1872208" cy="1872208"/>
          </a:xfrm>
          <a:prstGeom prst="rect">
            <a:avLst/>
          </a:prstGeom>
        </p:spPr>
      </p:pic>
      <p:pic>
        <p:nvPicPr>
          <p:cNvPr id="7170" name="Picture 2" descr="C:\Users\minin\Desktop\img_51692d90_149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7"/>
            <a:ext cx="2016224" cy="251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75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148" y="1988840"/>
            <a:ext cx="3209703" cy="30908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759" y="2775778"/>
            <a:ext cx="1872208" cy="18722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3" y="5442464"/>
            <a:ext cx="1512168" cy="15121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29" y="2797818"/>
            <a:ext cx="675611" cy="6756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3" y="116632"/>
            <a:ext cx="1644774" cy="1644774"/>
          </a:xfrm>
          <a:prstGeom prst="rect">
            <a:avLst/>
          </a:prstGeom>
        </p:spPr>
      </p:pic>
      <p:pic>
        <p:nvPicPr>
          <p:cNvPr id="8194" name="Picture 2" descr="C:\Users\minin\Desktop\Без названия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77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6672"/>
            <a:ext cx="2042337" cy="179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3281809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45024"/>
            <a:ext cx="227965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64704"/>
            <a:ext cx="2236787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091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9168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Растянули мы квадрат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представили на взгляд,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кого он стал похожим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 чем-то очень схожим?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кирпич, не треугольник -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 квадрат…</a:t>
            </a:r>
            <a:endParaRPr lang="ru-RU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864747"/>
            <a:ext cx="46404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408487"/>
            <a:ext cx="3312368" cy="12273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218" name="Picture 2" descr="C:\Users\minin\Desktop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21459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99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836712"/>
            <a:ext cx="2564285" cy="13663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02314" y="2996952"/>
            <a:ext cx="2664296" cy="2088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69758"/>
            <a:ext cx="4435176" cy="38728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389" y="5754130"/>
            <a:ext cx="2517885" cy="8926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72765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768752" cy="108012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56047" y="2062065"/>
            <a:ext cx="4470850" cy="3741982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окно прямоугольник, </a:t>
            </a:r>
          </a:p>
          <a:p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Аккуратный, словно школьник. </a:t>
            </a:r>
          </a:p>
          <a:p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похож 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дверь</a:t>
            </a: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 книжки, </a:t>
            </a:r>
          </a:p>
          <a:p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на ранец у мальчишки. </a:t>
            </a:r>
          </a:p>
          <a:p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автобус, на тетрадку, </a:t>
            </a:r>
          </a:p>
          <a:p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большую шоколадку. </a:t>
            </a:r>
          </a:p>
          <a:p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корыто поросенка </a:t>
            </a:r>
          </a:p>
          <a:p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на фантик у ребенка.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56992"/>
            <a:ext cx="4000500" cy="4000500"/>
          </a:xfrm>
        </p:spPr>
      </p:pic>
    </p:spTree>
    <p:extLst>
      <p:ext uri="{BB962C8B-B14F-4D97-AF65-F5344CB8AC3E}">
        <p14:creationId xmlns:p14="http://schemas.microsoft.com/office/powerpoint/2010/main" val="1669828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37" y="320630"/>
            <a:ext cx="3747475" cy="20236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2109" y="2839279"/>
            <a:ext cx="3024336" cy="23042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89" y="3159771"/>
            <a:ext cx="2501502" cy="1584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99" y="4743947"/>
            <a:ext cx="3168352" cy="21140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276" y="2492896"/>
            <a:ext cx="2571187" cy="193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815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836712"/>
            <a:ext cx="583264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«Все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умеем мы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считать»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 —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умеем мы считать.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Раз! Подняться потянуться.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счет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выполняют потягивани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я.)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Два! Согнуться, разогнуться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(Наклоны. Повороты туловища.)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Три! В ладоши три хлопка,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Головою три кивка.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головой.)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четыре - руки шире.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Хлопки в ладоши.)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Пять — руками помахать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руками.)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Шесть —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стульчик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тихо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сесть.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Прыжки. Ходьба на месте.)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minin\Desktop\d41087950c365fa0c70250196609297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37478"/>
            <a:ext cx="3168352" cy="283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33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7470" y="222499"/>
            <a:ext cx="4480948" cy="12802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27944" y="1463794"/>
            <a:ext cx="1260000" cy="1260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031244" y="3143767"/>
            <a:ext cx="2340000" cy="126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27944" y="3137063"/>
            <a:ext cx="1260000" cy="126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5223602"/>
            <a:ext cx="1980000" cy="126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2243817" y="3090915"/>
            <a:ext cx="1800000" cy="12600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09610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55679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встречаем их везде: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земле и на воде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небесах и под землей,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они нужны с тобой!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их мы называть,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окружении искать.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Треугольник, круг, квадрат,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 фигурам каждый рад!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Различить их с вами сможем,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без них никак не можем!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4478348"/>
            <a:ext cx="864096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732240" y="2345105"/>
            <a:ext cx="1152128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7524328" y="5109674"/>
            <a:ext cx="1152128" cy="1080120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C:\Users\minin\Desktop\hqdefaul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02437" cy="163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347265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69 L 0.24583 0.044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24705 0.236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64096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249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4812" y="153854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Взял треугольник и квадрат,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 них построил домик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Там Винни-Пух живет ,друзья.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в гости ходит кролик.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37881" y="4469544"/>
            <a:ext cx="1800000" cy="234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6566812" y="3212763"/>
            <a:ext cx="1800000" cy="126000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97881" y="5013176"/>
            <a:ext cx="1080000" cy="108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82169" y="903049"/>
            <a:ext cx="1797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Поиграем</a:t>
            </a:r>
          </a:p>
        </p:txBody>
      </p:sp>
      <p:pic>
        <p:nvPicPr>
          <p:cNvPr id="12292" name="Picture 4" descr="C:\Users\minin\Desktop\1485871572_0_121_1482_955_600x0_80_0_0_b851cfffb82648acd8b51d0e0de85f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554461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624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267917"/>
            <a:ext cx="4572396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4614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92867" y="1196752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давно знакомый мой,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угол в нём прямой,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четыре стороны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Одинаковой длины.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его представить рад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зовут его?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3933056"/>
            <a:ext cx="2530624" cy="2517254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379917"/>
            <a:ext cx="28101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</a:t>
            </a:r>
            <a:endParaRPr lang="ru-RU" sz="5400" dirty="0"/>
          </a:p>
        </p:txBody>
      </p:sp>
      <p:pic>
        <p:nvPicPr>
          <p:cNvPr id="2050" name="Picture 2" descr="C:\Users\minin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77283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107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618615" y="2338360"/>
            <a:ext cx="2160240" cy="18722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619521"/>
            <a:ext cx="3672408" cy="3309887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0" y="2204864"/>
            <a:ext cx="1008112" cy="948811"/>
          </a:xfr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98" y="548681"/>
            <a:ext cx="1440160" cy="12623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6601" y="4957120"/>
            <a:ext cx="1512168" cy="14567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4" name="Picture 2" descr="C:\Users\minin\Desktop\vinni-pu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49387"/>
            <a:ext cx="2411761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795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83768" y="-66698"/>
            <a:ext cx="3799656" cy="1584176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011772" y="1503394"/>
            <a:ext cx="4104456" cy="3281537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Словно стол стоит квадрат.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гостям обычно рад.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квадратное печенье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Положил для угощенья.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- квадратная корзина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квадратная картина.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четыре стороны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квадратика равны.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36096" y="2996952"/>
            <a:ext cx="3479304" cy="24132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16116" y="4091999"/>
            <a:ext cx="2160240" cy="18722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098" name="Picture 2" descr="C:\Users\minin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6916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16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58" y="67984"/>
            <a:ext cx="2232247" cy="2160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752948"/>
            <a:ext cx="2593596" cy="18574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625" y="2228224"/>
            <a:ext cx="2808312" cy="23460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22" y="2086805"/>
            <a:ext cx="1872208" cy="20358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93" y="1178327"/>
            <a:ext cx="2304256" cy="187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9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55183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фигуру посмотри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альбоме начерти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угла. Три стороны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 собой соедини.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Получился не угольник,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красивый…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124744"/>
            <a:ext cx="42264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</a:t>
            </a:r>
            <a:endParaRPr lang="ru-RU" sz="5400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857750" y="2996952"/>
            <a:ext cx="4000500" cy="3324225"/>
          </a:xfrm>
          <a:prstGeom prst="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2" name="Picture 2" descr="C:\Users\minin\Desktop\5a08c20a895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59064"/>
            <a:ext cx="2945904" cy="20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62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5832648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253680" y="1556792"/>
            <a:ext cx="4478560" cy="30159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Треугольный треугольник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Угловатый своевольник.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похож на крышу дома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шапочку у гнома.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острый кончик стрелки,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ушки рыжей белки.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Угловатый очень с виду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похож на пирамиду!</a:t>
            </a:r>
          </a:p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12160" y="3933056"/>
            <a:ext cx="2903240" cy="1944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041707" y="4132963"/>
            <a:ext cx="1872208" cy="14235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minin\Desktop\5a08c20a895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41168"/>
            <a:ext cx="2801888" cy="18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823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642" y="4176464"/>
            <a:ext cx="2477095" cy="3068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746" y="836712"/>
            <a:ext cx="1990452" cy="3960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85" y="52126"/>
            <a:ext cx="2457130" cy="22177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30" y="4539816"/>
            <a:ext cx="2742826" cy="2462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067" y="1640638"/>
            <a:ext cx="2439463" cy="235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35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621</TotalTime>
  <Words>260</Words>
  <Application>Microsoft Office PowerPoint</Application>
  <PresentationFormat>Экран (4:3)</PresentationFormat>
  <Paragraphs>74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                  Сенсорное развитие </vt:lpstr>
      <vt:lpstr>Презентация PowerPoint</vt:lpstr>
      <vt:lpstr>Презентация PowerPoint</vt:lpstr>
      <vt:lpstr>Презентация PowerPoint</vt:lpstr>
      <vt:lpstr>Квадрат</vt:lpstr>
      <vt:lpstr>Презентация PowerPoint</vt:lpstr>
      <vt:lpstr>Презентация PowerPoint</vt:lpstr>
      <vt:lpstr>Треугольник</vt:lpstr>
      <vt:lpstr>Презентация PowerPoint</vt:lpstr>
      <vt:lpstr>Круг</vt:lpstr>
      <vt:lpstr>Презентация PowerPoint</vt:lpstr>
      <vt:lpstr>Презентация PowerPoint</vt:lpstr>
      <vt:lpstr>Презентация PowerPoint</vt:lpstr>
      <vt:lpstr>Презентация PowerPoint</vt:lpstr>
      <vt:lpstr>Прямоугольник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фигуры</dc:title>
  <dc:creator>наташа</dc:creator>
  <cp:lastModifiedBy>Минин Илья Викторович</cp:lastModifiedBy>
  <cp:revision>73</cp:revision>
  <dcterms:created xsi:type="dcterms:W3CDTF">2013-09-07T15:08:04Z</dcterms:created>
  <dcterms:modified xsi:type="dcterms:W3CDTF">2020-11-15T17:05:46Z</dcterms:modified>
</cp:coreProperties>
</file>