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sldIdLst>
    <p:sldId id="261" r:id="rId3"/>
    <p:sldId id="257" r:id="rId4"/>
    <p:sldId id="258" r:id="rId5"/>
    <p:sldId id="256" r:id="rId6"/>
    <p:sldId id="260" r:id="rId7"/>
    <p:sldId id="262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37" d="100"/>
          <a:sy n="37" d="100"/>
        </p:scale>
        <p:origin x="-72" y="-12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theme" Target="theme/theme1.xml"/><Relationship Id="rId5" Type="http://schemas.openxmlformats.org/officeDocument/2006/relationships/slide" Target="slides/slide3.xml"/><Relationship Id="rId10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11.12.2019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0118AED-C024-494D-96E1-B11B698DBFE2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016552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07837C4-DFFF-4210-92BB-53DA2108418A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6158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17C73A4-5FDE-42E0-A6A2-9045739EFE11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782675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2D81E78-9A36-4D6D-9083-2F956B1AA988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242012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200891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11.12.2019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11.12.2019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11.12.2019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11.12.2019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11.12.2019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11.12.2019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11.12.2019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11.12.2019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CCFFFF"/>
            </a:gs>
            <a:gs pos="100000">
              <a:srgbClr val="88AAAA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latin typeface="Times New Roman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61F80E6C-FDCC-4237-8EE7-19D2592072E0}" type="slidenum">
              <a:rPr lang="ru-RU" altLang="ru-RU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17682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2683768"/>
          </a:xfrm>
        </p:spPr>
        <p:txBody>
          <a:bodyPr>
            <a:normAutofit/>
          </a:bodyPr>
          <a:lstStyle/>
          <a:p>
            <a:r>
              <a:rPr lang="ru-RU" sz="5400" dirty="0" smtClean="0">
                <a:solidFill>
                  <a:srgbClr val="FF0000"/>
                </a:solidFill>
                <a:latin typeface="Gabriola" pitchFamily="82" charset="0"/>
              </a:rPr>
              <a:t>Питание и здоровье человека</a:t>
            </a:r>
            <a:endParaRPr lang="ru-RU" sz="5400" dirty="0">
              <a:solidFill>
                <a:srgbClr val="FF0000"/>
              </a:solidFill>
              <a:latin typeface="Gabriola" pitchFamily="82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652120" y="457200"/>
            <a:ext cx="3339480" cy="3115816"/>
          </a:xfrm>
        </p:spPr>
        <p:txBody>
          <a:bodyPr/>
          <a:lstStyle/>
          <a:p>
            <a:pPr algn="ctr"/>
            <a:r>
              <a:rPr lang="ru-RU" b="1" i="1" dirty="0" smtClean="0">
                <a:solidFill>
                  <a:srgbClr val="00B050"/>
                </a:solidFill>
                <a:latin typeface="Corbel" pitchFamily="34" charset="0"/>
              </a:rPr>
              <a:t>Полезные продукты</a:t>
            </a:r>
            <a:endParaRPr lang="ru-RU" b="1" i="1" dirty="0">
              <a:solidFill>
                <a:srgbClr val="00B050"/>
              </a:solidFill>
              <a:latin typeface="Corbel" pitchFamily="34" charset="0"/>
            </a:endParaRPr>
          </a:p>
        </p:txBody>
      </p:sp>
      <p:pic>
        <p:nvPicPr>
          <p:cNvPr id="4" name="Содержимое 3" descr="eda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5660255" cy="3933056"/>
          </a:xfrm>
        </p:spPr>
      </p:pic>
      <p:pic>
        <p:nvPicPr>
          <p:cNvPr id="5" name="Рисунок 4" descr="1324934645_1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76056" y="3717032"/>
            <a:ext cx="4067944" cy="3140968"/>
          </a:xfrm>
          <a:prstGeom prst="rect">
            <a:avLst/>
          </a:prstGeom>
        </p:spPr>
      </p:pic>
      <p:pic>
        <p:nvPicPr>
          <p:cNvPr id="6" name="Рисунок 5" descr="depositphotos_1517309-Fresh-and-healthy-fish-seafood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3789892"/>
            <a:ext cx="5076056" cy="306810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Вредные продукты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4" name="Содержимое 3" descr="8%20-%20копия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123728" y="1196752"/>
            <a:ext cx="4932040" cy="3024336"/>
          </a:xfrm>
        </p:spPr>
      </p:pic>
      <p:pic>
        <p:nvPicPr>
          <p:cNvPr id="5" name="Рисунок 4" descr="13768628609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16016" y="3861048"/>
            <a:ext cx="4427984" cy="2996952"/>
          </a:xfrm>
          <a:prstGeom prst="rect">
            <a:avLst/>
          </a:prstGeom>
        </p:spPr>
      </p:pic>
      <p:pic>
        <p:nvPicPr>
          <p:cNvPr id="6" name="Рисунок 5" descr="60e7665555aed397f245d17f269425d3_XL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3789040"/>
            <a:ext cx="4644008" cy="30689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1289975579_noviy_risunok_(3)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печкин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181" y="0"/>
            <a:ext cx="9046733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ext Box 2"/>
          <p:cNvSpPr txBox="1">
            <a:spLocks noChangeArrowheads="1"/>
          </p:cNvSpPr>
          <p:nvPr/>
        </p:nvSpPr>
        <p:spPr bwMode="auto">
          <a:xfrm>
            <a:off x="838200" y="1524000"/>
            <a:ext cx="7620000" cy="3749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ru-RU" sz="6000" b="1" i="1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Palatino Linotype" pitchFamily="18" charset="0"/>
              </a:rPr>
              <a:t>Молодцы!</a:t>
            </a:r>
          </a:p>
          <a:p>
            <a:pPr algn="ctr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ru-RU" sz="6000" b="1" i="1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Palatino Linotype" pitchFamily="18" charset="0"/>
              </a:rPr>
              <a:t>Спасибо за работу!</a:t>
            </a:r>
          </a:p>
          <a:p>
            <a:pPr algn="ctr" fontAlgn="base">
              <a:spcBef>
                <a:spcPct val="50000"/>
              </a:spcBef>
              <a:spcAft>
                <a:spcPct val="0"/>
              </a:spcAft>
              <a:defRPr/>
            </a:pPr>
            <a:endParaRPr lang="ru-RU" sz="6000" b="1" i="1">
              <a:solidFill>
                <a:srgbClr val="FF0066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Palatino Linotype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48683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" dur="75"/>
                                        <p:tgtEl>
                                          <p:spTgt spid="225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0" grpId="0" autoUpdateAnimBg="0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Оформление по умолчанию">
  <a:themeElements>
    <a:clrScheme name="Оформление по умолчанию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Оформление по умолчанию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323</TotalTime>
  <Words>14</Words>
  <Application>Microsoft Office PowerPoint</Application>
  <PresentationFormat>Экран (4:3)</PresentationFormat>
  <Paragraphs>5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6</vt:i4>
      </vt:variant>
    </vt:vector>
  </HeadingPairs>
  <TitlesOfParts>
    <vt:vector size="8" baseType="lpstr">
      <vt:lpstr>Трек</vt:lpstr>
      <vt:lpstr>Оформление по умолчанию</vt:lpstr>
      <vt:lpstr>Питание и здоровье человека</vt:lpstr>
      <vt:lpstr>Полезные продукты</vt:lpstr>
      <vt:lpstr>Вредные продукты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antonina</dc:creator>
  <cp:lastModifiedBy>Мельникова А.В.</cp:lastModifiedBy>
  <cp:revision>32</cp:revision>
  <dcterms:created xsi:type="dcterms:W3CDTF">2015-02-23T17:32:05Z</dcterms:created>
  <dcterms:modified xsi:type="dcterms:W3CDTF">2019-12-11T10:32:35Z</dcterms:modified>
</cp:coreProperties>
</file>