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57" r:id="rId4"/>
    <p:sldId id="262" r:id="rId5"/>
    <p:sldId id="259" r:id="rId6"/>
    <p:sldId id="25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18AED-C024-494D-96E1-B11B698DBFE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65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837C4-DFFF-4210-92BB-53DA2108418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C73A4-5FDE-42E0-A6A2-9045739EFE1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826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81E78-9A36-4D6D-9083-2F956B1AA98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420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08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88AAA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F80E6C-FDCC-4237-8EE7-19D2592072E0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76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31561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ГБОУ  школа № 657 Приморского района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Санкт-Петербурга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566124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Санкт –Петербург </a:t>
            </a:r>
          </a:p>
          <a:p>
            <a:pPr algn="ctr"/>
            <a:r>
              <a:rPr lang="ru-RU" dirty="0" smtClean="0"/>
              <a:t>2019 год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4293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Мельникова А.В.</a:t>
            </a:r>
          </a:p>
          <a:p>
            <a:pPr algn="r"/>
            <a:r>
              <a:rPr lang="ru-RU" dirty="0" smtClean="0"/>
              <a:t>Учитель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2852936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Сравнение предметов </a:t>
            </a:r>
          </a:p>
          <a:p>
            <a:pPr algn="ctr"/>
            <a:r>
              <a:rPr lang="ru-RU" sz="3200" dirty="0" smtClean="0"/>
              <a:t>по тяжести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КАКИЕ БЫВАЮТ Весы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весы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89666" y="1124743"/>
            <a:ext cx="2906270" cy="2520281"/>
          </a:xfrm>
        </p:spPr>
      </p:pic>
      <p:pic>
        <p:nvPicPr>
          <p:cNvPr id="5" name="Рисунок 4" descr="1692229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052736"/>
            <a:ext cx="2783368" cy="2444303"/>
          </a:xfrm>
          <a:prstGeom prst="rect">
            <a:avLst/>
          </a:prstGeom>
        </p:spPr>
      </p:pic>
      <p:pic>
        <p:nvPicPr>
          <p:cNvPr id="6" name="Рисунок 5" descr="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3933056"/>
            <a:ext cx="2952328" cy="2708920"/>
          </a:xfrm>
          <a:prstGeom prst="rect">
            <a:avLst/>
          </a:prstGeom>
        </p:spPr>
      </p:pic>
      <p:pic>
        <p:nvPicPr>
          <p:cNvPr id="7" name="Рисунок 6" descr="mk-tv-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3832483"/>
            <a:ext cx="2161034" cy="28129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СКОНСТРУИРОВАТЬ ИЗ ПОДРУЧНЫХ ПРЕДМЕТОВ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Содержимое 3" descr="1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4950" y="2492897"/>
            <a:ext cx="6286500" cy="288032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ТЯЖЕЛЕЕ, ЛЕГЧЕ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дети и вес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628800"/>
            <a:ext cx="6317084" cy="421138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ОДИНАКОВО </a:t>
            </a:r>
            <a:endParaRPr lang="ru-RU"/>
          </a:p>
        </p:txBody>
      </p:sp>
      <p:pic>
        <p:nvPicPr>
          <p:cNvPr id="4" name="Содержимое 3" descr="7849953_1364260966311_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700808"/>
            <a:ext cx="4865155" cy="374441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ве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484784"/>
            <a:ext cx="5832648" cy="46605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6696744" cy="486916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38200" y="1524000"/>
            <a:ext cx="7620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60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Молодцы!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60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Спасибо за работу!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ru-RU" sz="6000" b="1" i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86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75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1790</TotalTime>
  <Words>36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Трек</vt:lpstr>
      <vt:lpstr>Оформление по умолчанию</vt:lpstr>
      <vt:lpstr>ГБОУ  школа № 657 Приморского района   Санкт-Петербурга</vt:lpstr>
      <vt:lpstr>КАКИЕ БЫВАЮТ Весы </vt:lpstr>
      <vt:lpstr>СКОНСТРУИРОВАТЬ ИЗ ПОДРУЧНЫХ ПРЕДМЕТОВ</vt:lpstr>
      <vt:lpstr>ТЯЖЕЛЕЕ, ЛЕГЧЕ </vt:lpstr>
      <vt:lpstr>ОДИНАКОВО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Мельникова А.В.</cp:lastModifiedBy>
  <cp:revision>10</cp:revision>
  <dcterms:created xsi:type="dcterms:W3CDTF">2014-11-26T10:22:44Z</dcterms:created>
  <dcterms:modified xsi:type="dcterms:W3CDTF">2019-12-11T10:31:27Z</dcterms:modified>
</cp:coreProperties>
</file>