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4E8-4557-456E-B66D-D1AB932A28C2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7B9C-7054-4835-B455-CADE40970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4E8-4557-456E-B66D-D1AB932A28C2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7B9C-7054-4835-B455-CADE40970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4E8-4557-456E-B66D-D1AB932A28C2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7B9C-7054-4835-B455-CADE4097051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4E8-4557-456E-B66D-D1AB932A28C2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7B9C-7054-4835-B455-CADE409705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4E8-4557-456E-B66D-D1AB932A28C2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7B9C-7054-4835-B455-CADE40970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4E8-4557-456E-B66D-D1AB932A28C2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7B9C-7054-4835-B455-CADE409705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4E8-4557-456E-B66D-D1AB932A28C2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7B9C-7054-4835-B455-CADE40970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4E8-4557-456E-B66D-D1AB932A28C2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7B9C-7054-4835-B455-CADE40970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4E8-4557-456E-B66D-D1AB932A28C2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7B9C-7054-4835-B455-CADE40970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4E8-4557-456E-B66D-D1AB932A28C2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7B9C-7054-4835-B455-CADE4097051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4E8-4557-456E-B66D-D1AB932A28C2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C7B9C-7054-4835-B455-CADE409705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114B4E8-4557-456E-B66D-D1AB932A28C2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6C7B9C-7054-4835-B455-CADE409705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792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ГБОУ школа №657 Приморского района Санкт-Петербурга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«Здоровый образ жизни»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Выполнила: Щукина Ольга </a:t>
            </a:r>
            <a:r>
              <a:rPr lang="ru-RU" sz="2000" dirty="0">
                <a:solidFill>
                  <a:schemeClr val="tx1"/>
                </a:solidFill>
              </a:rPr>
              <a:t>М</a:t>
            </a:r>
            <a:r>
              <a:rPr lang="ru-RU" sz="2000" dirty="0" smtClean="0">
                <a:solidFill>
                  <a:schemeClr val="tx1"/>
                </a:solidFill>
              </a:rPr>
              <a:t>ихайловна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7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59" cy="6264696"/>
          </a:xfrm>
        </p:spPr>
        <p:txBody>
          <a:bodyPr/>
          <a:lstStyle/>
          <a:p>
            <a:r>
              <a:rPr lang="ru-RU" dirty="0" smtClean="0"/>
              <a:t>Личная гигиена.</a:t>
            </a:r>
          </a:p>
          <a:p>
            <a:r>
              <a:rPr lang="ru-RU" dirty="0"/>
              <a:t>Личная гигиена, прежде всего, состоит в поддержании чистоты кожи. Ведь если этого не делать, то вследствие регулярного выделения железами кожи пота и жира в совокупности с внешними загрязнениями создаётся благоприятная среда для размножения болезнетворных микроорганизмов и развития </a:t>
            </a:r>
            <a:r>
              <a:rPr lang="ru-RU" dirty="0" smtClean="0"/>
              <a:t>заболеваний.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2574" t="15620" r="30178" b="11721"/>
          <a:stretch/>
        </p:blipFill>
        <p:spPr bwMode="auto">
          <a:xfrm>
            <a:off x="467544" y="3212976"/>
            <a:ext cx="8352928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09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8712967" cy="604867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Закаливание </a:t>
            </a:r>
            <a:r>
              <a:rPr lang="ru-RU" dirty="0" smtClean="0"/>
              <a:t>организма.</a:t>
            </a:r>
          </a:p>
          <a:p>
            <a:r>
              <a:rPr lang="ru-RU" dirty="0"/>
              <a:t>Под закаливанием понимают приспособление организма к неблагоприятным условиям окружающей среды – температуры, влажности, давления. Но чаще всего речь идёт, конечно, о холодной температуре. Самыми оптимальными способами закаливания являются растирания холодной водой, контрастный душ, солнечные ванны летом в сочетании со свежим воздухом, физическими упражнениями и купании в прохладной воде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905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3166" t="16804" r="30325" b="15035"/>
          <a:stretch/>
        </p:blipFill>
        <p:spPr bwMode="auto">
          <a:xfrm>
            <a:off x="179512" y="260648"/>
            <a:ext cx="8784975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820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62646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Отказ </a:t>
            </a:r>
            <a:r>
              <a:rPr lang="ru-RU" dirty="0"/>
              <a:t>от вредных привычек.</a:t>
            </a:r>
          </a:p>
          <a:p>
            <a:r>
              <a:rPr lang="ru-RU" dirty="0"/>
              <a:t>Немаловажным компонентом здорового образа жизни является отказ от вредных привычек. Правильнее нужно сказать – их вообще изначально не должно быть у здорового человека. Но если случилось так, что они имеют место, то нужно обязательно от них быстрее избавиться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273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4054" t="18697" r="27958" b="14326"/>
          <a:stretch/>
        </p:blipFill>
        <p:spPr bwMode="auto">
          <a:xfrm>
            <a:off x="179512" y="188640"/>
            <a:ext cx="8784976" cy="6408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315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5865515"/>
          </a:xfrm>
        </p:spPr>
        <p:txBody>
          <a:bodyPr/>
          <a:lstStyle/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r>
              <a:rPr lang="ru-RU" i="1" dirty="0" smtClean="0"/>
              <a:t>В </a:t>
            </a:r>
            <a:r>
              <a:rPr lang="ru-RU" i="1" dirty="0"/>
              <a:t>заключении можно отметить, что здоровый образ жизни – это особый план мероприятий, подобранный индивидуально для каждого человека, включающий в себя описанные выше критерии и учитывающий физиологию и психологию определённого человека, желающего повысить уровень своего здоровья. Принципы ЗОЖ может выполнять каждый человек, для этого не требуется иметь специальную подготовку, а поддержания отличного уровня здоровья и всей жизни в целом доступно всем.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26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	</a:t>
            </a:r>
            <a:r>
              <a:rPr lang="ru-RU" sz="2800" dirty="0" smtClean="0"/>
              <a:t>Цель работы: формировать у обучающихся потребность в здоровом образе жизни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Задачи: </a:t>
            </a:r>
          </a:p>
          <a:p>
            <a:r>
              <a:rPr lang="ru-RU" sz="2800" dirty="0" smtClean="0"/>
              <a:t>пропагандировать здоровый образ жизни; </a:t>
            </a:r>
          </a:p>
          <a:p>
            <a:r>
              <a:rPr lang="ru-RU" sz="2800" dirty="0" smtClean="0"/>
              <a:t> формировать у учащихся активную позиции по данной проблеме;</a:t>
            </a:r>
          </a:p>
          <a:p>
            <a:r>
              <a:rPr lang="ru-RU" sz="2800" dirty="0" smtClean="0"/>
              <a:t>закреплять знания правил личной гигиены; </a:t>
            </a:r>
          </a:p>
          <a:p>
            <a:r>
              <a:rPr lang="ru-RU" sz="2800" dirty="0" smtClean="0"/>
              <a:t>развивать общую культуру личности учащихся, расширять кругозор; 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651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5092" t="17521" r="32555" b="16453"/>
          <a:stretch/>
        </p:blipFill>
        <p:spPr bwMode="auto">
          <a:xfrm>
            <a:off x="179512" y="260648"/>
            <a:ext cx="8784975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574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712967" cy="62646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4800" dirty="0" smtClean="0"/>
              <a:t>ЗОЖ</a:t>
            </a:r>
          </a:p>
          <a:p>
            <a:endParaRPr lang="ru-RU" dirty="0"/>
          </a:p>
          <a:p>
            <a:r>
              <a:rPr lang="ru-RU" dirty="0" smtClean="0"/>
              <a:t>Здоровый </a:t>
            </a:r>
            <a:r>
              <a:rPr lang="ru-RU" dirty="0"/>
              <a:t>образ жизни (ЗОЖ) — это работа определённого индивидуума над улучшением своего здоровья и в целях профилактики заболеваний и повышения качества жизни.</a:t>
            </a:r>
          </a:p>
          <a:p>
            <a:r>
              <a:rPr lang="ru-RU" dirty="0"/>
              <a:t>С помощью здорового образа жизни человек увеличивает продолжительность своей жизни и полноценно выполняет свои социальные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136976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3757" t="17510" r="30386" b="12801"/>
          <a:stretch/>
        </p:blipFill>
        <p:spPr bwMode="auto">
          <a:xfrm>
            <a:off x="179512" y="188640"/>
            <a:ext cx="8784976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36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586551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Существуют </a:t>
            </a:r>
            <a:r>
              <a:rPr lang="ru-RU" dirty="0"/>
              <a:t>несколько базовых составляющих здорового образа жизни, которые являются физиологическими механизмами адаптации индивидуума к воздействиям окружающей среды и изменению душевного состояния организма.</a:t>
            </a:r>
          </a:p>
          <a:p>
            <a:r>
              <a:rPr lang="ru-RU" dirty="0"/>
              <a:t>Основными компонентами здорового образа жизни являются:</a:t>
            </a:r>
          </a:p>
          <a:p>
            <a:r>
              <a:rPr lang="ru-RU" dirty="0"/>
              <a:t>Рациональное питание.</a:t>
            </a:r>
          </a:p>
          <a:p>
            <a:r>
              <a:rPr lang="ru-RU" dirty="0"/>
              <a:t>Регулярные физические нагрузки.</a:t>
            </a:r>
          </a:p>
          <a:p>
            <a:r>
              <a:rPr lang="ru-RU" dirty="0"/>
              <a:t>Личная гигиена.</a:t>
            </a:r>
          </a:p>
          <a:p>
            <a:r>
              <a:rPr lang="ru-RU" dirty="0"/>
              <a:t>Закаливание организма.</a:t>
            </a:r>
          </a:p>
          <a:p>
            <a:r>
              <a:rPr lang="ru-RU" dirty="0"/>
              <a:t>Отказ от вредных привычек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3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60648"/>
            <a:ext cx="8784975" cy="6264696"/>
          </a:xfrm>
        </p:spPr>
        <p:txBody>
          <a:bodyPr/>
          <a:lstStyle/>
          <a:p>
            <a:r>
              <a:rPr lang="ru-RU" dirty="0" smtClean="0"/>
              <a:t>Рациональное питание.</a:t>
            </a:r>
          </a:p>
          <a:p>
            <a:r>
              <a:rPr lang="ru-RU" dirty="0"/>
              <a:t>Рациональное питание является одним из самых важных критериев ЗОЖ. Питание играет одну из главных ролей в жизнедеятельности человека. Если начать питаться нерационально, то это приведёт к развитию патологических процессов в человеческом организме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3462" t="33365" r="31104" b="27271"/>
          <a:stretch/>
        </p:blipFill>
        <p:spPr bwMode="auto">
          <a:xfrm>
            <a:off x="323528" y="2699384"/>
            <a:ext cx="8568952" cy="3897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339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5865515"/>
          </a:xfrm>
        </p:spPr>
        <p:txBody>
          <a:bodyPr/>
          <a:lstStyle/>
          <a:p>
            <a:r>
              <a:rPr lang="ru-RU" dirty="0"/>
              <a:t>Регулярные физические </a:t>
            </a:r>
            <a:r>
              <a:rPr lang="ru-RU" dirty="0" smtClean="0"/>
              <a:t>нагрузки.</a:t>
            </a:r>
          </a:p>
          <a:p>
            <a:r>
              <a:rPr lang="ru-RU" dirty="0"/>
              <a:t>Что касается физических нагрузок, то не нужно понимать этот аспект как стремление к изнуряющим тренировкам. Иногда достаточно делать зарядку по утрам в течение 15 минут, и можно уже получить заряд бодрости на весь </a:t>
            </a:r>
            <a:r>
              <a:rPr lang="ru-RU" dirty="0" smtClean="0"/>
              <a:t>день.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4054" t="20827" r="30978" b="14934"/>
          <a:stretch/>
        </p:blipFill>
        <p:spPr bwMode="auto">
          <a:xfrm>
            <a:off x="323528" y="2348880"/>
            <a:ext cx="8496944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992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4793" t="16331" r="32910" b="16355"/>
          <a:stretch/>
        </p:blipFill>
        <p:spPr bwMode="auto">
          <a:xfrm>
            <a:off x="179512" y="188640"/>
            <a:ext cx="8856984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900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</TotalTime>
  <Words>216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ГБОУ школа №657 Приморского района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школа №657 Приморского района Санкт-Петербурга</dc:title>
  <dc:creator>Щукина ОМ</dc:creator>
  <cp:lastModifiedBy>Tamara</cp:lastModifiedBy>
  <cp:revision>10</cp:revision>
  <dcterms:created xsi:type="dcterms:W3CDTF">2021-10-20T11:42:30Z</dcterms:created>
  <dcterms:modified xsi:type="dcterms:W3CDTF">2021-11-09T20:23:46Z</dcterms:modified>
</cp:coreProperties>
</file>