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5"/>
  </p:notesMasterIdLst>
  <p:sldIdLst>
    <p:sldId id="271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7" r:id="rId10"/>
    <p:sldId id="265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25A74C-FDEE-4913-98A3-D6BFCA49BA6E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A10398-E6DF-4417-AAAF-E73988415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6AEE5-33DB-4A3E-BCB9-35B9CFF0D9FF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F4C355-2E85-4F53-854D-0432B1498D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DBB963-7C4A-4AAB-A2F1-BBF4E9D8FB7E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89D74-EA82-401E-9A73-142301876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148907-F6D6-44F5-B43C-0BCAEDB36215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94F4D-B276-47B3-9932-8D88F829D6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FC1E48A-F790-4CBB-B30F-CDADBEEC7841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75F83D6-FA46-4DA3-A41C-4FC9720A9D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443BDA-5CEC-4757-B420-2082A7C973A7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81B0C-3EFC-4F34-BB46-67F826C4F8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5DEFF-9B98-4E5E-9700-E238EA7E1093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CDD39-83E9-49D1-83FA-661261B8A6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3C5B8-F870-4C37-85C2-9CBB038406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F0BDC-6AA3-428F-AD98-B30F27DECA3E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226695-08DC-4E92-B059-F14BC0366CC6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923F8-96CE-42E2-8FCC-1D992C02F4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1D871-AA68-4325-8B32-AF3B5309795D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003B3-969E-4B18-AF7C-230D013098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DBD989B-F9A1-4EB3-BA97-9C21E96F5004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A8F2332-9126-452E-B831-75015F0A0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C79CF-C93C-4020-95DD-2D59D8501DA7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442527-62AB-43DF-B2CA-784D8B8985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3F4EBF-581B-497C-B4CB-C376BA05EA44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9DEB2A-0002-4804-A72B-43214D14C6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img-fotki.yandex.ru/get/5908/cadi-1986.5c7/0_832ab_80688357_X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ndystanleystan.com/inflightsnowgoose_op_800x523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p=28&amp;text=%D0%BA%D0%B0%D1%80%D1%82%D0%B8%D0%BD%D0%BA%D0%B8%20%D0%BB%D0%B5%D1%82%D0%B8%D1%82%20%D0%B3%D1%83%D1%81%D1%8C&amp;noreask=1&amp;img_url=s015.radikal.ru/i333/1103/8e/de28f6de1ca2.jpg&amp;rpt=simage&amp;lr=2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fotki.yandex.ru/get/5820/104597863.1/0_7b667_10245e28_X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ichkarnya.org.ua/uploads/posts/2010-05/1273223513_35983_2uf1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88640"/>
            <a:ext cx="8458200" cy="3672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589240"/>
            <a:ext cx="8458200" cy="1152127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Arial Black" pitchFamily="34" charset="0"/>
              </a:rPr>
              <a:t>Подготовила воспитатель ГБОУ школа №657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Арсеньева С.А.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4" name="Picture 7" descr="1272627054_gusi-lebedy-v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12879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1 из 25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6264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46.radikal.ru/i111/1007/f9/004c497d525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77825"/>
            <a:ext cx="547211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-1509713"/>
            <a:ext cx="966788" cy="347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Arial CYR" pitchFamily="34" charset="0"/>
                <a:ea typeface="Times New Roman" pitchFamily="18" charset="0"/>
              </a:rPr>
              <a:t>  </a:t>
            </a:r>
            <a:r>
              <a:rPr lang="ru-RU" sz="18000">
                <a:latin typeface="Arial CYR" pitchFamily="34" charset="0"/>
                <a:ea typeface="Times New Roman" pitchFamily="18" charset="0"/>
              </a:rPr>
              <a:t> </a:t>
            </a:r>
            <a:endParaRPr lang="ru-RU" sz="1000">
              <a:latin typeface="Arial" charset="0"/>
              <a:ea typeface="Times New Roman" pitchFamily="18" charset="0"/>
            </a:endParaRPr>
          </a:p>
          <a:p>
            <a:pPr eaLnBrk="0" hangingPunct="0"/>
            <a:r>
              <a:rPr lang="ru-RU" sz="2000">
                <a:latin typeface="Arial CYR" pitchFamily="34" charset="0"/>
                <a:ea typeface="Times New Roman" pitchFamily="18" charset="0"/>
              </a:rPr>
              <a:t>.</a:t>
            </a:r>
            <a:endParaRPr lang="ru-RU" sz="1000">
              <a:latin typeface="Arial CYR" pitchFamily="34" charset="0"/>
              <a:ea typeface="Times New Roman" pitchFamily="18" charset="0"/>
            </a:endParaRPr>
          </a:p>
          <a:p>
            <a:pPr eaLnBrk="0" hangingPunct="0"/>
            <a:endParaRPr lang="ru-RU" sz="2000">
              <a:latin typeface="Arial CYR" pitchFamily="34" charset="0"/>
              <a:ea typeface="Times New Roman" pitchFamily="18" charset="0"/>
            </a:endParaRPr>
          </a:p>
        </p:txBody>
      </p:sp>
      <p:pic>
        <p:nvPicPr>
          <p:cNvPr id="21507" name="Picture 2" descr="http://ds-164.nios.ru/images/img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836613"/>
            <a:ext cx="24225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Картинка 173 из 34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60350"/>
            <a:ext cx="47529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4" descr="http://im6-tub-ru.yandex.net/i?id=550201327-06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141663"/>
            <a:ext cx="29178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95288" y="5157788"/>
            <a:ext cx="8458200" cy="12668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8800" dirty="0" smtClean="0"/>
              <a:t>5+2=7</a:t>
            </a:r>
            <a:endParaRPr lang="ru-RU" sz="8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14 из 4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765175"/>
            <a:ext cx="68405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686800" cy="67776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800" dirty="0" smtClean="0"/>
              <a:t>7-3=4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22 из 2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85693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xuz_C080338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45370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big_1263569824_619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638"/>
            <a:ext cx="43307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44450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 </a:t>
            </a:r>
            <a:endParaRPr lang="ru-RU" sz="26700"/>
          </a:p>
        </p:txBody>
      </p:sp>
      <p:pic>
        <p:nvPicPr>
          <p:cNvPr id="15363" name="Picture 2" descr="http://audioskazki.net/wp-content/gallery/rus_skazki/gusi_lebedi/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848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mag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05038"/>
            <a:ext cx="738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196975"/>
            <a:ext cx="738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692150"/>
            <a:ext cx="738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989138"/>
            <a:ext cx="738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349500"/>
            <a:ext cx="7381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636838"/>
            <a:ext cx="738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538"/>
            <a:ext cx="738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060575"/>
            <a:ext cx="7127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149725"/>
            <a:ext cx="7381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644900"/>
            <a:ext cx="738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98" name="WordArt 4"/>
          <p:cNvSpPr>
            <a:spLocks noChangeArrowheads="1" noChangeShapeType="1" noTextEdit="1"/>
          </p:cNvSpPr>
          <p:nvPr/>
        </p:nvSpPr>
        <p:spPr bwMode="auto">
          <a:xfrm>
            <a:off x="2484438" y="1341438"/>
            <a:ext cx="358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6399" name="WordArt 6"/>
          <p:cNvSpPr>
            <a:spLocks noChangeArrowheads="1" noChangeShapeType="1" noTextEdit="1"/>
          </p:cNvSpPr>
          <p:nvPr/>
        </p:nvSpPr>
        <p:spPr bwMode="auto">
          <a:xfrm>
            <a:off x="3995738" y="21336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6400" name="WordArt 7"/>
          <p:cNvSpPr>
            <a:spLocks noChangeArrowheads="1" noChangeShapeType="1" noTextEdit="1"/>
          </p:cNvSpPr>
          <p:nvPr/>
        </p:nvSpPr>
        <p:spPr bwMode="auto">
          <a:xfrm>
            <a:off x="4787900" y="3429000"/>
            <a:ext cx="288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6401" name="WordArt 8"/>
          <p:cNvSpPr>
            <a:spLocks noChangeArrowheads="1" noChangeShapeType="1" noTextEdit="1"/>
          </p:cNvSpPr>
          <p:nvPr/>
        </p:nvSpPr>
        <p:spPr bwMode="auto">
          <a:xfrm>
            <a:off x="2339975" y="4221163"/>
            <a:ext cx="28733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6402" name="WordArt 9"/>
          <p:cNvSpPr>
            <a:spLocks noChangeArrowheads="1" noChangeShapeType="1" noTextEdit="1"/>
          </p:cNvSpPr>
          <p:nvPr/>
        </p:nvSpPr>
        <p:spPr bwMode="auto">
          <a:xfrm>
            <a:off x="5867400" y="2205038"/>
            <a:ext cx="3603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403" name="WordArt 10"/>
          <p:cNvSpPr>
            <a:spLocks noChangeArrowheads="1" noChangeShapeType="1" noTextEdit="1"/>
          </p:cNvSpPr>
          <p:nvPr/>
        </p:nvSpPr>
        <p:spPr bwMode="auto">
          <a:xfrm>
            <a:off x="7164388" y="3789363"/>
            <a:ext cx="3603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6404" name="WordArt 11"/>
          <p:cNvSpPr>
            <a:spLocks noChangeArrowheads="1" noChangeShapeType="1" noTextEdit="1"/>
          </p:cNvSpPr>
          <p:nvPr/>
        </p:nvSpPr>
        <p:spPr bwMode="auto">
          <a:xfrm>
            <a:off x="4643438" y="765175"/>
            <a:ext cx="43338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ag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692150"/>
            <a:ext cx="7381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33375"/>
            <a:ext cx="7381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692150"/>
            <a:ext cx="738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205038"/>
            <a:ext cx="738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628775"/>
            <a:ext cx="7381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133600"/>
            <a:ext cx="7381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060575"/>
            <a:ext cx="7381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484313"/>
            <a:ext cx="738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989138"/>
            <a:ext cx="738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789363"/>
            <a:ext cx="738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437063"/>
            <a:ext cx="738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716338"/>
            <a:ext cx="738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213100"/>
            <a:ext cx="738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860800"/>
            <a:ext cx="7381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3284538"/>
            <a:ext cx="738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WordArt 2"/>
          <p:cNvSpPr>
            <a:spLocks noChangeArrowheads="1" noChangeShapeType="1" noTextEdit="1"/>
          </p:cNvSpPr>
          <p:nvPr/>
        </p:nvSpPr>
        <p:spPr bwMode="auto">
          <a:xfrm>
            <a:off x="1979613" y="1700213"/>
            <a:ext cx="2524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7427" name="WordArt 3"/>
          <p:cNvSpPr>
            <a:spLocks noChangeArrowheads="1" noChangeShapeType="1" noTextEdit="1"/>
          </p:cNvSpPr>
          <p:nvPr/>
        </p:nvSpPr>
        <p:spPr bwMode="auto">
          <a:xfrm>
            <a:off x="3348038" y="836613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7428" name="WordArt 4"/>
          <p:cNvSpPr>
            <a:spLocks noChangeArrowheads="1" noChangeShapeType="1" noTextEdit="1"/>
          </p:cNvSpPr>
          <p:nvPr/>
        </p:nvSpPr>
        <p:spPr bwMode="auto">
          <a:xfrm>
            <a:off x="5219700" y="836613"/>
            <a:ext cx="3603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7429" name="WordArt 5"/>
          <p:cNvSpPr>
            <a:spLocks noChangeArrowheads="1" noChangeShapeType="1" noTextEdit="1"/>
          </p:cNvSpPr>
          <p:nvPr/>
        </p:nvSpPr>
        <p:spPr bwMode="auto">
          <a:xfrm>
            <a:off x="6300788" y="1628775"/>
            <a:ext cx="287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430" name="WordArt 6"/>
          <p:cNvSpPr>
            <a:spLocks noChangeArrowheads="1" noChangeShapeType="1" noTextEdit="1"/>
          </p:cNvSpPr>
          <p:nvPr/>
        </p:nvSpPr>
        <p:spPr bwMode="auto">
          <a:xfrm>
            <a:off x="6588125" y="3933825"/>
            <a:ext cx="3603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7431" name="WordArt 7"/>
          <p:cNvSpPr>
            <a:spLocks noChangeArrowheads="1" noChangeShapeType="1" noTextEdit="1"/>
          </p:cNvSpPr>
          <p:nvPr/>
        </p:nvSpPr>
        <p:spPr bwMode="auto">
          <a:xfrm>
            <a:off x="2987675" y="4581525"/>
            <a:ext cx="4318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3599c0f472f4"/>
          <p:cNvPicPr>
            <a:picLocks noChangeAspect="1" noChangeArrowheads="1"/>
          </p:cNvPicPr>
          <p:nvPr/>
        </p:nvPicPr>
        <p:blipFill>
          <a:blip r:embed="rId2" cstate="print"/>
          <a:srcRect t="32857" r="-1250"/>
          <a:stretch>
            <a:fillRect/>
          </a:stretch>
        </p:blipFill>
        <p:spPr bwMode="auto">
          <a:xfrm>
            <a:off x="2286000" y="0"/>
            <a:ext cx="5181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0_48f4_55df05de_XL"/>
          <p:cNvPicPr>
            <a:picLocks noChangeAspect="1" noChangeArrowheads="1"/>
          </p:cNvPicPr>
          <p:nvPr/>
        </p:nvPicPr>
        <p:blipFill>
          <a:blip r:embed="rId3" cstate="print"/>
          <a:srcRect l="4800" t="20833" r="23199"/>
          <a:stretch>
            <a:fillRect/>
          </a:stretch>
        </p:blipFill>
        <p:spPr bwMode="auto">
          <a:xfrm>
            <a:off x="2286000" y="1524000"/>
            <a:ext cx="510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121963"/>
          <p:cNvPicPr>
            <a:picLocks noChangeAspect="1" noChangeArrowheads="1"/>
          </p:cNvPicPr>
          <p:nvPr/>
        </p:nvPicPr>
        <p:blipFill>
          <a:blip r:embed="rId4" cstate="print"/>
          <a:srcRect l="50000" t="41132" r="15851" b="8673"/>
          <a:stretch>
            <a:fillRect/>
          </a:stretch>
        </p:blipFill>
        <p:spPr bwMode="auto">
          <a:xfrm>
            <a:off x="7467600" y="2438400"/>
            <a:ext cx="121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6b167cc2c382_1265818665_acdghlrvy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14600"/>
            <a:ext cx="230028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4c65008eaf901"/>
          <p:cNvPicPr>
            <a:picLocks noChangeAspect="1" noChangeArrowheads="1"/>
          </p:cNvPicPr>
          <p:nvPr/>
        </p:nvPicPr>
        <p:blipFill>
          <a:blip r:embed="rId6" cstate="print"/>
          <a:srcRect l="6000" t="62000" r="80000" b="16667"/>
          <a:stretch>
            <a:fillRect/>
          </a:stretch>
        </p:blipFill>
        <p:spPr bwMode="auto">
          <a:xfrm>
            <a:off x="3657600" y="56388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197</TotalTime>
  <Words>24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Подготовила воспитатель ГБОУ школа №657 Арсеньева С.А.</vt:lpstr>
      <vt:lpstr>Слайд 2</vt:lpstr>
      <vt:lpstr>7-3=4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Teacher221</cp:lastModifiedBy>
  <cp:revision>22</cp:revision>
  <dcterms:created xsi:type="dcterms:W3CDTF">2012-03-01T06:58:32Z</dcterms:created>
  <dcterms:modified xsi:type="dcterms:W3CDTF">2016-12-15T13:01:30Z</dcterms:modified>
</cp:coreProperties>
</file>