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6" r:id="rId2"/>
    <p:sldId id="258" r:id="rId3"/>
    <p:sldId id="259" r:id="rId4"/>
    <p:sldId id="263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avik fay" initials="s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1T20:05:48.906" idx="1">
    <p:pos x="5414" y="100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15BF-76FC-4119-A084-2CFA08A9EAE9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6EA1-7B16-4C28-94A6-5E4F13CB6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9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46EA1-7B16-4C28-94A6-5E4F13CB62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4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156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 школа № 657 Приморского района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6612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 –Петербург </a:t>
            </a:r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42930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Мельникова А.В.</a:t>
            </a:r>
          </a:p>
          <a:p>
            <a:pPr algn="r"/>
            <a:r>
              <a:rPr lang="ru-RU" dirty="0" smtClean="0"/>
              <a:t>Учитель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285293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Вьюга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3757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407DD8-F746-4463-B731-4A689CEF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188640"/>
            <a:ext cx="73342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 smtClean="0"/>
              <a:t>Зима </a:t>
            </a:r>
            <a:endParaRPr lang="ru-RU" sz="5400" i="1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9470EEB-D991-4019-B985-AC13EF347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60145" cy="5588260"/>
          </a:xfrm>
        </p:spPr>
      </p:pic>
      <p:sp>
        <p:nvSpPr>
          <p:cNvPr id="3" name="TextBox 2"/>
          <p:cNvSpPr txBox="1"/>
          <p:nvPr/>
        </p:nvSpPr>
        <p:spPr>
          <a:xfrm>
            <a:off x="539552" y="41490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Декабрь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501317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Январь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79541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Февраль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132989-1CA7-471A-8AE1-053BBB46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="" xmlns:a16="http://schemas.microsoft.com/office/drawing/2014/main" id="{0028E5ED-4A02-4B3A-B41E-C704AA813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2" y="908720"/>
            <a:ext cx="8716188" cy="5760639"/>
          </a:xfrm>
        </p:spPr>
      </p:pic>
      <p:sp>
        <p:nvSpPr>
          <p:cNvPr id="4" name="TextBox 3"/>
          <p:cNvSpPr txBox="1"/>
          <p:nvPr/>
        </p:nvSpPr>
        <p:spPr>
          <a:xfrm>
            <a:off x="395536" y="211020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Вьюга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3385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E00357-376D-423A-B986-967EE032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8965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</a:rPr>
              <a:t>Речевая разминка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МА-МА-МА</a:t>
            </a:r>
            <a:r>
              <a:rPr lang="ru-RU" sz="3600" dirty="0">
                <a:solidFill>
                  <a:schemeClr val="bg1"/>
                </a:solidFill>
              </a:rPr>
              <a:t>- начинается зима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ЛО-ЛО-ЛО – </a:t>
            </a:r>
            <a:r>
              <a:rPr lang="ru-RU" sz="3600" dirty="0">
                <a:solidFill>
                  <a:schemeClr val="bg1"/>
                </a:solidFill>
              </a:rPr>
              <a:t>лёд на речке как стекло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СУ-СУ-СУ – </a:t>
            </a:r>
            <a:r>
              <a:rPr lang="ru-RU" sz="3600" dirty="0">
                <a:solidFill>
                  <a:schemeClr val="bg1"/>
                </a:solidFill>
              </a:rPr>
              <a:t>лежит снег в лесу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ЕЛЬ-ЕЛЬ-ЕЛЬ – </a:t>
            </a:r>
            <a:r>
              <a:rPr lang="ru-RU" sz="3600" dirty="0">
                <a:solidFill>
                  <a:schemeClr val="bg1"/>
                </a:solidFill>
              </a:rPr>
              <a:t>метёт на улице метель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ГА-ГА-ГА – </a:t>
            </a:r>
            <a:r>
              <a:rPr lang="ru-RU" sz="3600" dirty="0">
                <a:solidFill>
                  <a:schemeClr val="bg1"/>
                </a:solidFill>
              </a:rPr>
              <a:t>завывает вьюга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7D3F073-F9BC-4BB0-8DAA-99B38F6BE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38200" y="1524000"/>
            <a:ext cx="7620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Молодцы!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Спасибо за работу!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6000" b="1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30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ГБОУ  школа № 657 Приморского района   Санкт-Петербурга</vt:lpstr>
      <vt:lpstr>Зима </vt:lpstr>
      <vt:lpstr>Презентация PowerPoint</vt:lpstr>
      <vt:lpstr>Речевая разминка МА-МА-МА- начинается зима ЛО-ЛО-ЛО – лёд на речке как стекло СУ-СУ-СУ – лежит снег в лесу ЕЛЬ-ЕЛЬ-ЕЛЬ – метёт на улице метель  ГА-ГА-ГА – завывает вьюга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Мельникова А.В.</dc:creator>
  <cp:lastModifiedBy>Мельникова А.В.</cp:lastModifiedBy>
  <cp:revision>9</cp:revision>
  <dcterms:created xsi:type="dcterms:W3CDTF">2019-12-11T10:37:57Z</dcterms:created>
  <dcterms:modified xsi:type="dcterms:W3CDTF">2019-12-17T07:11:08Z</dcterms:modified>
</cp:coreProperties>
</file>