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420888"/>
            <a:ext cx="6480048" cy="230124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900 дней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496272" cy="1728192"/>
          </a:xfrm>
        </p:spPr>
        <p:txBody>
          <a:bodyPr>
            <a:noAutofit/>
          </a:bodyPr>
          <a:lstStyle/>
          <a:p>
            <a:pPr lvl="0" algn="l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/>
              </a:rPr>
              <a:t>ГБОУ школа № 657</a:t>
            </a:r>
          </a:p>
          <a:p>
            <a:pPr lvl="0" algn="l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/>
              </a:rPr>
              <a:t>Воспитатель</a:t>
            </a:r>
          </a:p>
          <a:p>
            <a:pPr lvl="0" algn="l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/>
              </a:rPr>
              <a:t>Галактионова Н.С.</a:t>
            </a:r>
          </a:p>
          <a:p>
            <a:pPr lvl="0" algn="l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/>
              </a:rPr>
              <a:t>2017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Trebuchet MS"/>
            </a:endParaRPr>
          </a:p>
        </p:txBody>
      </p:sp>
      <p:pic>
        <p:nvPicPr>
          <p:cNvPr id="50178" name="Picture 2" descr="http://s15004.edu35.ru/images/03po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5621309" cy="424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528" y="332656"/>
            <a:ext cx="7467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Но держался осажденный Ленинград. Заводы работали на полную мощность, выпуская военную продукцию. Работали кинотеатры, создавались произведения музыки и литературы. Рождались дети.</a:t>
            </a:r>
            <a:endParaRPr lang="ru-RU" sz="2400" dirty="0"/>
          </a:p>
        </p:txBody>
      </p:sp>
      <p:pic>
        <p:nvPicPr>
          <p:cNvPr id="70658" name="Picture 2" descr="http://img-fotki.yandex.ru/get/9811/225044291.3a/0_d148a_8a256032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5289104" cy="3780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660" name="Picture 4" descr="http://paraparabellum.ru/wp-content/uploads/2014/01/blokada-_leningrada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04133"/>
            <a:ext cx="3182169" cy="209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662" name="Picture 6" descr="https://4tololo.ru/files/styles/large/public/images/201428011604542886.jpg?itok=MOz752d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653136"/>
            <a:ext cx="1916088" cy="2008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0664" name="AutoShape 8" descr="&amp;Kcy;&amp;acy;&amp;rcy;&amp;tcy;&amp;icy;&amp;ncy;&amp;kcy;&amp;icy; &amp;pcy;&amp;ocy; &amp;zcy;&amp;acy;&amp;pcy;&amp;rcy;&amp;ocy;&amp;scy;&amp;ucy; &amp;gcy;&amp;vcy;&amp;ocy;&amp;zcy;&amp;dcy;&amp;icy;&amp;kcy;&amp;icy;"/>
          <p:cNvSpPr>
            <a:spLocks noChangeAspect="1" noChangeArrowheads="1"/>
          </p:cNvSpPr>
          <p:nvPr/>
        </p:nvSpPr>
        <p:spPr bwMode="auto">
          <a:xfrm>
            <a:off x="155575" y="-2781300"/>
            <a:ext cx="3314700" cy="580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6" name="AutoShape 10" descr="&amp;Kcy;&amp;acy;&amp;rcy;&amp;tcy;&amp;icy;&amp;ncy;&amp;kcy;&amp;icy; &amp;pcy;&amp;ocy; &amp;zcy;&amp;acy;&amp;pcy;&amp;rcy;&amp;ocy;&amp;scy;&amp;ucy; &amp;gcy;&amp;vcy;&amp;ocy;&amp;zcy;&amp;dcy;&amp;icy;&amp;kcy;&amp;icy;"/>
          <p:cNvSpPr>
            <a:spLocks noChangeAspect="1" noChangeArrowheads="1"/>
          </p:cNvSpPr>
          <p:nvPr/>
        </p:nvSpPr>
        <p:spPr bwMode="auto">
          <a:xfrm>
            <a:off x="155575" y="-2781300"/>
            <a:ext cx="3314700" cy="580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8" name="AutoShape 12" descr="&amp;Kcy;&amp;acy;&amp;rcy;&amp;tcy;&amp;icy;&amp;ncy;&amp;kcy;&amp;icy; &amp;pcy;&amp;ocy; &amp;zcy;&amp;acy;&amp;pcy;&amp;rcy;&amp;ocy;&amp;scy;&amp;ucy; &amp;gcy;&amp;vcy;&amp;ocy;&amp;zcy;&amp;dcy;&amp;icy;&amp;kcy;&amp;icy;"/>
          <p:cNvSpPr>
            <a:spLocks noChangeAspect="1" noChangeArrowheads="1"/>
          </p:cNvSpPr>
          <p:nvPr/>
        </p:nvSpPr>
        <p:spPr bwMode="auto">
          <a:xfrm>
            <a:off x="155575" y="-2781300"/>
            <a:ext cx="3314700" cy="580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70" name="AutoShape 14" descr="&amp;Kcy;&amp;acy;&amp;rcy;&amp;tcy;&amp;icy;&amp;ncy;&amp;kcy;&amp;icy; &amp;pcy;&amp;ocy; &amp;zcy;&amp;acy;&amp;pcy;&amp;rcy;&amp;ocy;&amp;scy;&amp;ucy; &amp;gcy;&amp;vcy;&amp;ocy;&amp;zcy;&amp;dcy;&amp;icy;&amp;kcy;&amp;icy;"/>
          <p:cNvSpPr>
            <a:spLocks noChangeAspect="1" noChangeArrowheads="1"/>
          </p:cNvSpPr>
          <p:nvPr/>
        </p:nvSpPr>
        <p:spPr bwMode="auto">
          <a:xfrm>
            <a:off x="155575" y="-2781300"/>
            <a:ext cx="3314700" cy="580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0672" name="Picture 1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229200"/>
            <a:ext cx="2857500" cy="1457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kolpinonews.ru/u/news/upload/8872d67db3352d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20000" cy="54768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7467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Ленинградцы держались несмотря ни на что и выстояли в этой борьбе. И для всех выживших 27 января 1944 года прогремел праздничный салют</a:t>
            </a:r>
            <a:endParaRPr lang="ru-RU" sz="2400" dirty="0"/>
          </a:p>
        </p:txBody>
      </p:sp>
      <p:pic>
        <p:nvPicPr>
          <p:cNvPr id="71684" name="Picture 4" descr="http://ds5ishim.ru/sites/default/files/kartinki/may/122468817_fwitha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"/>
            <a:ext cx="7920880" cy="5229200"/>
          </a:xfrm>
          <a:prstGeom prst="rect">
            <a:avLst/>
          </a:prstGeom>
          <a:noFill/>
        </p:spPr>
      </p:pic>
      <p:pic>
        <p:nvPicPr>
          <p:cNvPr id="71686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97152"/>
            <a:ext cx="1798590" cy="2495082"/>
          </a:xfrm>
          <a:prstGeom prst="rect">
            <a:avLst/>
          </a:prstGeom>
          <a:noFill/>
        </p:spPr>
      </p:pic>
      <p:pic>
        <p:nvPicPr>
          <p:cNvPr id="71688" name="Picture 8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931026"/>
            <a:ext cx="1907704" cy="1926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im3-tub-ru.yandex.net/i?id=fd198e485e4f051bf62a5b3fb3985fd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24850" cy="544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7467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Самое малое, что мы можем сделать – это всегда помнить погибших за свою страну, за родной город Ленинград.</a:t>
            </a:r>
            <a:endParaRPr lang="ru-RU" sz="2400" dirty="0"/>
          </a:p>
        </p:txBody>
      </p:sp>
      <p:pic>
        <p:nvPicPr>
          <p:cNvPr id="72708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029000" y="4932440"/>
            <a:ext cx="1728193" cy="1745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https://fs00.infourok.ru/images/doc/174/200372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5615608" cy="4211707"/>
          </a:xfrm>
          <a:prstGeom prst="rect">
            <a:avLst/>
          </a:prstGeom>
          <a:noFill/>
        </p:spPr>
      </p:pic>
      <p:pic>
        <p:nvPicPr>
          <p:cNvPr id="73730" name="Picture 2" descr="http://www.gende-rote.com/rus/gallery2/d/18326-3/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6261720" cy="2238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3734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58419"/>
            <a:ext cx="3616532" cy="2599581"/>
          </a:xfrm>
          <a:prstGeom prst="rect">
            <a:avLst/>
          </a:prstGeom>
          <a:noFill/>
        </p:spPr>
      </p:pic>
      <p:pic>
        <p:nvPicPr>
          <p:cNvPr id="73736" name="Picture 8" descr="&amp;Kcy;&amp;acy;&amp;rcy;&amp;tcy;&amp;icy;&amp;ncy;&amp;kcy;&amp;icy; &amp;pcy;&amp;ocy; &amp;zcy;&amp;acy;&amp;pcy;&amp;rcy;&amp;ocy;&amp;scy;&amp;ucy; &amp;gcy;&amp;vcy;&amp;ocy;&amp;zcy;&amp;dcy;&amp;icy;&amp;k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692696"/>
            <a:ext cx="2005379" cy="3499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8 сентября 1941 года вокруг </a:t>
            </a:r>
            <a:r>
              <a:rPr lang="ru-RU" sz="3200" b="1" dirty="0" smtClean="0"/>
              <a:t>Ленинграда</a:t>
            </a:r>
            <a:r>
              <a:rPr lang="ru-RU" sz="3200" dirty="0" smtClean="0"/>
              <a:t> сомкнулось вражеское кольцо.</a:t>
            </a:r>
            <a:endParaRPr lang="ru-RU" sz="3200" dirty="0"/>
          </a:p>
        </p:txBody>
      </p:sp>
      <p:pic>
        <p:nvPicPr>
          <p:cNvPr id="63490" name="Picture 2" descr="https://im2-tub-ru.yandex.net/i?id=c9ab0e9be67142cc3fd8cf7e33d12f4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052345" cy="4701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smartnews.ru/storage/c/2013/01/18/1358494277_195013_7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1463" cy="54006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7467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chemeClr val="bg1"/>
                </a:solidFill>
              </a:rPr>
              <a:t>В то время в Ленинграде находились 2 миллиона 544 тысячи человек, в том числе около 400 тысяч детей. Эвакуацию осуществить не успели: начались бомбардировки и обстрелы, город оказался в кольце врага.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 сентябре 1941 г. прекратилось поступление в город продовольствия, горючего и медикаментов. Были введены продовольственные карточки. Закрывались пункты общественного питания. Пришел голод.</a:t>
            </a:r>
            <a:endParaRPr lang="ru-RU" dirty="0"/>
          </a:p>
        </p:txBody>
      </p:sp>
      <p:pic>
        <p:nvPicPr>
          <p:cNvPr id="65538" name="Picture 2" descr="https://im1-tub-ru.yandex.net/i?id=c948165eb083cafe2d6c8970ff822f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49162"/>
            <a:ext cx="4103018" cy="3067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40" name="Picture 4" descr="http://gov.spb.ru/static/writable/ckeditor/uploads/2014/01/17/098.1_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412776"/>
            <a:ext cx="2120408" cy="1184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42" name="Picture 6" descr="https://im0-tub-ru.yandex.net/i?id=daff6703aff1bbcb0509e289b9381aa5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05064"/>
            <a:ext cx="3104861" cy="232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60648"/>
            <a:ext cx="7467600" cy="586551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Не было ни топлива, ни электричества</a:t>
            </a:r>
            <a:endParaRPr lang="ru-RU" sz="2400" dirty="0"/>
          </a:p>
        </p:txBody>
      </p:sp>
      <p:pic>
        <p:nvPicPr>
          <p:cNvPr id="66562" name="Picture 2" descr="http://vifania.su/content/photo/zima_g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488832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Сломался водопровод и воду приходилось набирать прямо из Невы</a:t>
            </a:r>
            <a:endParaRPr lang="ru-RU" sz="2400" dirty="0"/>
          </a:p>
        </p:txBody>
      </p:sp>
      <p:pic>
        <p:nvPicPr>
          <p:cNvPr id="67586" name="Picture 2" descr="http://biblioclub.ru/services/fks.php?fks_action=get_file&amp;fks_flag=2&amp;fks_id=spb_img_images_19000_231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515200" cy="477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572149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Фашисты постоянно атаковали город артобстрелами</a:t>
            </a:r>
            <a:endParaRPr lang="ru-RU" dirty="0"/>
          </a:p>
        </p:txBody>
      </p:sp>
      <p:pic>
        <p:nvPicPr>
          <p:cNvPr id="68610" name="Picture 2" descr="http://gubernator74.ru/sites/default/files/87/04/87045a784562640b6f1897938dc76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218867" cy="240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2" name="Picture 4" descr="http://blokada-leningrada.narod.ru/images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72321"/>
            <a:ext cx="3971156" cy="520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4" name="Picture 6" descr="&amp;Kcy;&amp;acy;&amp;rcy;&amp;tcy;&amp;icy;&amp;ncy;&amp;kcy;&amp;icy; &amp;pcy;&amp;ocy; &amp;zcy;&amp;acy;&amp;pcy;&amp;rcy;&amp;ocy;&amp;scy;&amp;ucy; &amp;gcy;&amp;vcy;&amp;ocy;&amp;zcy;&amp;dcy;&amp;icy;&amp;k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721571"/>
            <a:ext cx="1807696" cy="3136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755576" y="404664"/>
            <a:ext cx="7467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На улицах рушились здания и умирали             от голода люди…</a:t>
            </a:r>
            <a:endParaRPr lang="ru-RU" dirty="0"/>
          </a:p>
        </p:txBody>
      </p:sp>
      <p:pic>
        <p:nvPicPr>
          <p:cNvPr id="69634" name="Picture 2" descr="https://fs00.infourok.ru/images/doc/177/203477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620" y="1628801"/>
            <a:ext cx="652872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7467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Дорогой Жизни, по льду, в город везли продовольствие, а увозили обессиленных людей.</a:t>
            </a:r>
            <a:endParaRPr lang="ru-RU" dirty="0"/>
          </a:p>
        </p:txBody>
      </p:sp>
      <p:pic>
        <p:nvPicPr>
          <p:cNvPr id="74754" name="Picture 2" descr="http://www.pomnivoinu.ru/img/reports/1736/img/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480720" cy="4145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756" name="AutoShape 4" descr="&amp;Kcy;&amp;acy;&amp;rcy;&amp;tcy;&amp;icy;&amp;ncy;&amp;kcy;&amp;icy; &amp;pcy;&amp;ocy; &amp;zcy;&amp;acy;&amp;pcy;&amp;rcy;&amp;ocy;&amp;scy;&amp;ucy; &amp;gcy;&amp;vcy;&amp;ocy;&amp;zcy;&amp;dcy;&amp;icy;&amp;kcy;&amp;icy;"/>
          <p:cNvSpPr>
            <a:spLocks noChangeAspect="1" noChangeArrowheads="1"/>
          </p:cNvSpPr>
          <p:nvPr/>
        </p:nvSpPr>
        <p:spPr bwMode="auto">
          <a:xfrm>
            <a:off x="155575" y="-2781300"/>
            <a:ext cx="5981700" cy="580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58" name="AutoShape 6" descr="&amp;Kcy;&amp;acy;&amp;rcy;&amp;tcy;&amp;icy;&amp;ncy;&amp;kcy;&amp;icy; &amp;pcy;&amp;ocy; &amp;zcy;&amp;acy;&amp;pcy;&amp;rcy;&amp;ocy;&amp;scy;&amp;ucy; &amp;gcy;&amp;vcy;&amp;ocy;&amp;zcy;&amp;dcy;&amp;icy;&amp;kcy;&amp;icy;"/>
          <p:cNvSpPr>
            <a:spLocks noChangeAspect="1" noChangeArrowheads="1"/>
          </p:cNvSpPr>
          <p:nvPr/>
        </p:nvSpPr>
        <p:spPr bwMode="auto">
          <a:xfrm>
            <a:off x="155575" y="-2781300"/>
            <a:ext cx="5981700" cy="580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60" name="AutoShape 8" descr="&amp;Kcy;&amp;acy;&amp;rcy;&amp;tcy;&amp;icy;&amp;ncy;&amp;kcy;&amp;icy; &amp;pcy;&amp;ocy; &amp;zcy;&amp;acy;&amp;pcy;&amp;rcy;&amp;ocy;&amp;scy;&amp;ucy; &amp;gcy;&amp;vcy;&amp;ocy;&amp;zcy;&amp;dcy;&amp;icy;&amp;kcy;&amp;icy;"/>
          <p:cNvSpPr>
            <a:spLocks noChangeAspect="1" noChangeArrowheads="1"/>
          </p:cNvSpPr>
          <p:nvPr/>
        </p:nvSpPr>
        <p:spPr bwMode="auto">
          <a:xfrm>
            <a:off x="155575" y="-2781300"/>
            <a:ext cx="5981700" cy="580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62" name="AutoShape 10" descr="&amp;Kcy;&amp;acy;&amp;rcy;&amp;tcy;&amp;icy;&amp;ncy;&amp;kcy;&amp;icy; &amp;pcy;&amp;ocy; &amp;zcy;&amp;acy;&amp;pcy;&amp;rcy;&amp;ocy;&amp;scy;&amp;ucy; &amp;gcy;&amp;vcy;&amp;ocy;&amp;zcy;&amp;dcy;&amp;icy;&amp;kcy;&amp;icy;"/>
          <p:cNvSpPr>
            <a:spLocks noChangeAspect="1" noChangeArrowheads="1"/>
          </p:cNvSpPr>
          <p:nvPr/>
        </p:nvSpPr>
        <p:spPr bwMode="auto">
          <a:xfrm>
            <a:off x="155575" y="-2781300"/>
            <a:ext cx="5981700" cy="580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64" name="AutoShape 12" descr="&amp;Kcy;&amp;acy;&amp;rcy;&amp;tcy;&amp;icy;&amp;ncy;&amp;kcy;&amp;icy; &amp;pcy;&amp;ocy; &amp;zcy;&amp;acy;&amp;pcy;&amp;rcy;&amp;ocy;&amp;scy;&amp;ucy; &amp;gcy;&amp;vcy;&amp;ocy;&amp;zcy;&amp;dcy;&amp;icy;&amp;kcy;&amp;icy;"/>
          <p:cNvSpPr>
            <a:spLocks noChangeAspect="1" noChangeArrowheads="1"/>
          </p:cNvSpPr>
          <p:nvPr/>
        </p:nvSpPr>
        <p:spPr bwMode="auto">
          <a:xfrm>
            <a:off x="155575" y="-2781300"/>
            <a:ext cx="5981700" cy="580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4766" name="Picture 1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00500"/>
            <a:ext cx="2828925" cy="2857500"/>
          </a:xfrm>
          <a:prstGeom prst="rect">
            <a:avLst/>
          </a:prstGeom>
          <a:noFill/>
        </p:spPr>
      </p:pic>
      <p:pic>
        <p:nvPicPr>
          <p:cNvPr id="74768" name="Picture 1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6300788" y="1254473"/>
            <a:ext cx="28289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111</TotalTime>
  <Words>206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900 дней</vt:lpstr>
      <vt:lpstr>8 сентября 1941 года вокруг Ленинграда сомкнулось вражеское кольцо.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900 дней</dc:title>
  <cp:lastModifiedBy>user</cp:lastModifiedBy>
  <cp:revision>24</cp:revision>
  <dcterms:modified xsi:type="dcterms:W3CDTF">2017-03-19T17:40:01Z</dcterms:modified>
</cp:coreProperties>
</file>