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725CFD-F3F6-450C-969F-985839816B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ru-RU" sz="6600">
                <a:solidFill>
                  <a:srgbClr val="FF3399"/>
                </a:solidFill>
                <a:latin typeface="Palatino Linotype" pitchFamily="18" charset="0"/>
              </a:rPr>
              <a:t>ФРУКТЫ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57176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3399"/>
                </a:solidFill>
                <a:latin typeface="Palatino Linotype" pitchFamily="18" charset="0"/>
              </a:rPr>
              <a:t>ОВОЩИ</a:t>
            </a:r>
          </a:p>
          <a:p>
            <a:pPr>
              <a:lnSpc>
                <a:spcPct val="150000"/>
              </a:lnSpc>
            </a:pPr>
            <a:r>
              <a:rPr lang="ru-RU" sz="2300" b="1" dirty="0" smtClean="0">
                <a:solidFill>
                  <a:schemeClr val="tx1"/>
                </a:solidFill>
              </a:rPr>
              <a:t>ГБОУ школа № 657 Приморского района СПб  воспитатель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Лунина М.Б.</a:t>
            </a:r>
            <a:endParaRPr lang="ru-RU" sz="1800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endParaRPr lang="ru-RU" sz="23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pic>
        <p:nvPicPr>
          <p:cNvPr id="2053" name="Picture 5" descr="MCj035510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8913"/>
            <a:ext cx="3684587" cy="623887"/>
          </a:xfrm>
          <a:prstGeom prst="rect">
            <a:avLst/>
          </a:prstGeom>
          <a:noFill/>
        </p:spPr>
      </p:pic>
      <p:pic>
        <p:nvPicPr>
          <p:cNvPr id="2054" name="Picture 6" descr="MCj035510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260350"/>
            <a:ext cx="3684588" cy="623888"/>
          </a:xfrm>
          <a:prstGeom prst="rect">
            <a:avLst/>
          </a:prstGeom>
          <a:noFill/>
        </p:spPr>
      </p:pic>
      <p:pic>
        <p:nvPicPr>
          <p:cNvPr id="2055" name="Picture 7" descr="MCj035510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876925"/>
            <a:ext cx="3684588" cy="623888"/>
          </a:xfrm>
          <a:prstGeom prst="rect">
            <a:avLst/>
          </a:prstGeom>
          <a:noFill/>
        </p:spPr>
      </p:pic>
      <p:pic>
        <p:nvPicPr>
          <p:cNvPr id="2056" name="Picture 8" descr="MCj035510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876925"/>
            <a:ext cx="3684588" cy="623888"/>
          </a:xfrm>
          <a:prstGeom prst="rect">
            <a:avLst/>
          </a:prstGeom>
          <a:noFill/>
        </p:spPr>
      </p:pic>
      <p:pic>
        <p:nvPicPr>
          <p:cNvPr id="2057" name="Picture 9" descr="MMj0223774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2089150" cy="1527175"/>
          </a:xfrm>
          <a:prstGeom prst="rect">
            <a:avLst/>
          </a:prstGeom>
          <a:noFill/>
        </p:spPr>
      </p:pic>
      <p:pic>
        <p:nvPicPr>
          <p:cNvPr id="2058" name="Picture 10" descr="MMj02544780000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2492375"/>
            <a:ext cx="1871662" cy="1651000"/>
          </a:xfrm>
          <a:prstGeom prst="rect">
            <a:avLst/>
          </a:prstGeom>
          <a:noFill/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КАПУСТА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С королевой овощей Подружитесь поскорей!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На столе не будет пусто,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Если вырастишь... (утсупак) </a:t>
            </a:r>
          </a:p>
        </p:txBody>
      </p:sp>
      <p:pic>
        <p:nvPicPr>
          <p:cNvPr id="61447" name="Picture 7" descr="капуст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844675"/>
            <a:ext cx="4014787" cy="3995738"/>
          </a:xfrm>
          <a:noFill/>
          <a:ln/>
        </p:spPr>
      </p:pic>
    </p:spTree>
  </p:cSld>
  <p:clrMapOvr>
    <a:masterClrMapping/>
  </p:clrMapOvr>
  <p:transition spd="med" advTm="3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Лук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go3.imgsmail.ru/imgpreview?key=http%3A//www.hqoboi.com/img/food/fruit-vegetables%5F221.jpg&amp;mb=imgdb_preview_14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14380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Тыква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8" name="Picture 4" descr="http://go1.imgsmail.ru/imgpreview?key=http%3A//inhobbies.ru/sites/default/files/files/56/teatr-iz-tikvy-01.jpg&amp;mb=imgdb_preview_11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858048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Картофель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go1.imgsmail.ru/imgpreview?key=http%3A//picantecooking.com/sites/default/files/content/recipies/2010-12-28%5Froasted%5Fsalmon/img%5F8638.jpg&amp;mb=imgdb_preview_5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71517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40d0183662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286676" cy="54292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ПЕРЕЦ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Если красный твой стручок - Горький, злой ты старичок! Если ты зеленый малый, 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Твоя горечь убежала, Ты гордишься сочным тельцем, 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То зовешься сладким... (мецреп) </a:t>
            </a:r>
          </a:p>
        </p:txBody>
      </p:sp>
      <p:pic>
        <p:nvPicPr>
          <p:cNvPr id="36868" name="Picture 4" descr="MPj04005840000[1]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484313"/>
            <a:ext cx="3857625" cy="4824412"/>
          </a:xfrm>
          <a:noFill/>
          <a:ln/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АПЕЛЬСИН</a:t>
            </a: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>
                <a:solidFill>
                  <a:srgbClr val="800000"/>
                </a:solidFill>
                <a:latin typeface="Palatino Linotype" pitchFamily="18" charset="0"/>
              </a:rPr>
              <a:t>С виду он как рыжий мяч, </a:t>
            </a:r>
          </a:p>
          <a:p>
            <a:r>
              <a:rPr lang="ru-RU" sz="2800">
                <a:solidFill>
                  <a:srgbClr val="800000"/>
                </a:solidFill>
                <a:latin typeface="Palatino Linotype" pitchFamily="18" charset="0"/>
              </a:rPr>
              <a:t>Только вот не мчится вскачь. </a:t>
            </a:r>
          </a:p>
          <a:p>
            <a:r>
              <a:rPr lang="ru-RU" sz="2800">
                <a:solidFill>
                  <a:srgbClr val="800000"/>
                </a:solidFill>
                <a:latin typeface="Palatino Linotype" pitchFamily="18" charset="0"/>
              </a:rPr>
              <a:t>В нём полезный витамин - Это спелый ... (нисьлепа)</a:t>
            </a:r>
            <a:r>
              <a:rPr lang="ru-RU" sz="2800">
                <a:latin typeface="Palatino Linotype" pitchFamily="18" charset="0"/>
              </a:rPr>
              <a:t> </a:t>
            </a:r>
          </a:p>
        </p:txBody>
      </p:sp>
      <p:pic>
        <p:nvPicPr>
          <p:cNvPr id="39948" name="Picture 12" descr="MPj0400599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700213"/>
            <a:ext cx="3741738" cy="4681537"/>
          </a:xfrm>
        </p:spPr>
      </p:pic>
    </p:spTree>
  </p:cSld>
  <p:clrMapOvr>
    <a:masterClrMapping/>
  </p:clrMapOvr>
  <p:transition spd="med"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МОРКОВКА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800000"/>
                </a:solidFill>
              </a:rPr>
              <a:t>Раскудрявая коса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800000"/>
                </a:solidFill>
              </a:rPr>
              <a:t>И блестит на ней роса!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800000"/>
                </a:solidFill>
              </a:rPr>
              <a:t>Чья коса лежит на грядке? Где оранжевые пятки?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800000"/>
                </a:solidFill>
              </a:rPr>
              <a:t>В землю спрятала плутовка, Витаминная... (аквокром) </a:t>
            </a:r>
          </a:p>
        </p:txBody>
      </p:sp>
      <p:pic>
        <p:nvPicPr>
          <p:cNvPr id="43022" name="Picture 14" descr="MPj038786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557338"/>
            <a:ext cx="3597275" cy="5040312"/>
          </a:xfrm>
        </p:spPr>
      </p:pic>
    </p:spTree>
  </p:cSld>
  <p:clrMapOvr>
    <a:masterClrMapping/>
  </p:clrMapOvr>
  <p:transition spd="med"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ПОМИДОР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600">
                <a:solidFill>
                  <a:srgbClr val="800000"/>
                </a:solidFill>
                <a:latin typeface="Palatino Linotype" pitchFamily="18" charset="0"/>
              </a:rPr>
              <a:t>Что это за елочки, Нет на них иголочек? </a:t>
            </a:r>
          </a:p>
          <a:p>
            <a:r>
              <a:rPr lang="ru-RU" sz="2600">
                <a:solidFill>
                  <a:srgbClr val="800000"/>
                </a:solidFill>
                <a:latin typeface="Palatino Linotype" pitchFamily="18" charset="0"/>
              </a:rPr>
              <a:t>Что за красные шары, </a:t>
            </a:r>
          </a:p>
          <a:p>
            <a:r>
              <a:rPr lang="ru-RU" sz="2600">
                <a:solidFill>
                  <a:srgbClr val="800000"/>
                </a:solidFill>
                <a:latin typeface="Palatino Linotype" pitchFamily="18" charset="0"/>
              </a:rPr>
              <a:t>Но не видно мишуры? </a:t>
            </a:r>
          </a:p>
          <a:p>
            <a:r>
              <a:rPr lang="ru-RU" sz="2600">
                <a:solidFill>
                  <a:srgbClr val="800000"/>
                </a:solidFill>
                <a:latin typeface="Palatino Linotype" pitchFamily="18" charset="0"/>
              </a:rPr>
              <a:t>Так красиво вдоль забора </a:t>
            </a:r>
          </a:p>
          <a:p>
            <a:r>
              <a:rPr lang="ru-RU" sz="2600">
                <a:solidFill>
                  <a:srgbClr val="800000"/>
                </a:solidFill>
                <a:latin typeface="Palatino Linotype" pitchFamily="18" charset="0"/>
              </a:rPr>
              <a:t>Летом спеют... (ыродимоп) </a:t>
            </a:r>
          </a:p>
        </p:txBody>
      </p:sp>
      <p:pic>
        <p:nvPicPr>
          <p:cNvPr id="46092" name="Picture 12" descr="помидор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557338"/>
            <a:ext cx="3568700" cy="4608512"/>
          </a:xfrm>
          <a:noFill/>
          <a:ln/>
        </p:spPr>
      </p:pic>
    </p:spTree>
  </p:cSld>
  <p:clrMapOvr>
    <a:masterClrMapping/>
  </p:clrMapOvr>
  <p:transition spd="med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ОГУРЕЦ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На июньской грядке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Все у нас в порядке!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Строем, словно молодцы, Зеленеют... (ыцруго)</a:t>
            </a:r>
            <a:r>
              <a:rPr lang="ru-RU" sz="2800">
                <a:solidFill>
                  <a:srgbClr val="800000"/>
                </a:solidFill>
                <a:latin typeface="Palatino Linotype" pitchFamily="18" charset="0"/>
              </a:rPr>
              <a:t> </a:t>
            </a:r>
          </a:p>
        </p:txBody>
      </p:sp>
      <p:pic>
        <p:nvPicPr>
          <p:cNvPr id="49159" name="Picture 7" descr="огурец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628775"/>
            <a:ext cx="3357562" cy="4464050"/>
          </a:xfrm>
          <a:noFill/>
          <a:ln/>
        </p:spPr>
      </p:pic>
    </p:spTree>
  </p:cSld>
  <p:clrMapOvr>
    <a:masterClrMapping/>
  </p:clrMapOvr>
  <p:transition spd="med"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АНАНС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Далеко на юге где-то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Он растет зимой и летом.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Удивит собою нас Толстокожий ... (санана) </a:t>
            </a:r>
          </a:p>
        </p:txBody>
      </p:sp>
      <p:pic>
        <p:nvPicPr>
          <p:cNvPr id="52230" name="Picture 6" descr="ананс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773238"/>
            <a:ext cx="3960812" cy="3960812"/>
          </a:xfrm>
          <a:noFill/>
          <a:ln/>
        </p:spPr>
      </p:pic>
    </p:spTree>
  </p:cSld>
  <p:clrMapOvr>
    <a:masterClrMapping/>
  </p:clrMapOvr>
  <p:transition spd="med"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ВИНОГРАД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Близнецы на тонкой ветке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Все лозы родные детки.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Гостю каждый в доме рад.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Это сладкий ... (даргонив) </a:t>
            </a:r>
          </a:p>
        </p:txBody>
      </p:sp>
      <p:pic>
        <p:nvPicPr>
          <p:cNvPr id="55308" name="Picture 12" descr="виногра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205038"/>
            <a:ext cx="4032250" cy="3097212"/>
          </a:xfrm>
          <a:noFill/>
          <a:ln/>
        </p:spPr>
      </p:pic>
    </p:spTree>
  </p:cSld>
  <p:clrMapOvr>
    <a:masterClrMapping/>
  </p:clrMapOvr>
  <p:transition spd="med"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>
                <a:solidFill>
                  <a:srgbClr val="FF6600"/>
                </a:solidFill>
                <a:latin typeface="Palatino Linotype" pitchFamily="18" charset="0"/>
              </a:rPr>
              <a:t>БАНАН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Знают этот фрукт детишки,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Любят есть его мартышки. 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Родом он из жарких стран</a:t>
            </a:r>
          </a:p>
          <a:p>
            <a:r>
              <a:rPr lang="ru-RU">
                <a:solidFill>
                  <a:srgbClr val="800000"/>
                </a:solidFill>
                <a:latin typeface="Palatino Linotype" pitchFamily="18" charset="0"/>
              </a:rPr>
              <a:t> В тропиках растет ... (нанаб)</a:t>
            </a:r>
            <a:r>
              <a:rPr lang="ru-RU" sz="2800"/>
              <a:t> </a:t>
            </a:r>
          </a:p>
        </p:txBody>
      </p:sp>
      <p:pic>
        <p:nvPicPr>
          <p:cNvPr id="58375" name="Picture 7" descr="банан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916113"/>
            <a:ext cx="3887787" cy="3887787"/>
          </a:xfrm>
          <a:noFill/>
          <a:ln/>
        </p:spPr>
      </p:pic>
    </p:spTree>
  </p:cSld>
  <p:clrMapOvr>
    <a:masterClrMapping/>
  </p:clrMapOvr>
  <p:transition spd="med" advTm="30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238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ФРУКТЫ</vt:lpstr>
      <vt:lpstr>ПЕРЕЦ</vt:lpstr>
      <vt:lpstr>АПЕЛЬСИН</vt:lpstr>
      <vt:lpstr>МОРКОВКА</vt:lpstr>
      <vt:lpstr>ПОМИДОР</vt:lpstr>
      <vt:lpstr>ОГУРЕЦ</vt:lpstr>
      <vt:lpstr>АНАНС</vt:lpstr>
      <vt:lpstr>ВИНОГРАД</vt:lpstr>
      <vt:lpstr>БАНАН</vt:lpstr>
      <vt:lpstr>КАПУСТА</vt:lpstr>
      <vt:lpstr>Лук</vt:lpstr>
      <vt:lpstr>Тыква</vt:lpstr>
      <vt:lpstr>Картофель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ФРУКТЫ</dc:title>
  <cp:lastModifiedBy>Генкина О.И.</cp:lastModifiedBy>
  <cp:revision>7</cp:revision>
  <dcterms:modified xsi:type="dcterms:W3CDTF">2020-02-27T09:24:06Z</dcterms:modified>
</cp:coreProperties>
</file>