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707" autoAdjust="0"/>
  </p:normalViewPr>
  <p:slideViewPr>
    <p:cSldViewPr>
      <p:cViewPr varScale="1">
        <p:scale>
          <a:sx n="84" d="100"/>
          <a:sy n="84" d="100"/>
        </p:scale>
        <p:origin x="-141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52D512-6578-4830-BCD0-BB664E1A99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3103F8-27AA-4F0B-9149-E15912163C6F}" type="datetimeFigureOut">
              <a:rPr lang="ru-RU" smtClean="0"/>
              <a:pPr/>
              <a:t>25.04.2018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543800" cy="259397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Конспект логопедического занятия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Тема</a:t>
            </a:r>
            <a:r>
              <a:rPr lang="en-US" sz="4000" dirty="0" smtClean="0">
                <a:solidFill>
                  <a:schemeClr val="tx1"/>
                </a:solidFill>
              </a:rPr>
              <a:t>: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Посуда»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581128"/>
            <a:ext cx="6461760" cy="10668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Учитель-логопед  Евдокимова С.Б.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76496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Вспомни предметы посуды: </a:t>
            </a:r>
            <a:endParaRPr lang="ru-RU" sz="4800" dirty="0"/>
          </a:p>
        </p:txBody>
      </p:sp>
      <p:pic>
        <p:nvPicPr>
          <p:cNvPr id="5" name="Рисунок 4" descr="1382-bukva-d-na-kartinkah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288801"/>
            <a:ext cx="6840759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92526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294412" cy="46805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5301208"/>
            <a:ext cx="2077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Ложка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uan-Canary-Me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81971"/>
            <a:ext cx="7709277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5517232"/>
            <a:ext cx="2532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Тарелка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lid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6912768" cy="4536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5589240"/>
            <a:ext cx="3940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Кастрюля</a:t>
            </a:r>
            <a:endParaRPr lang="ru-RU" sz="5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336561"/>
            <a:ext cx="6912768" cy="490075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81367" y="404664"/>
            <a:ext cx="5193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Что здесь не посуда?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476672"/>
            <a:ext cx="5193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Что здесь не посуда?</a:t>
            </a:r>
            <a:endParaRPr lang="ru-RU" sz="4400" dirty="0"/>
          </a:p>
        </p:txBody>
      </p:sp>
      <p:pic>
        <p:nvPicPr>
          <p:cNvPr id="7" name="Рисунок 6" descr="slid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335" y="1268760"/>
            <a:ext cx="7244065" cy="4971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88" y="476672"/>
            <a:ext cx="53346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Что здесь не посуда? </a:t>
            </a:r>
            <a:endParaRPr lang="ru-RU" sz="4400" dirty="0"/>
          </a:p>
        </p:txBody>
      </p:sp>
      <p:pic>
        <p:nvPicPr>
          <p:cNvPr id="4" name="Рисунок 3" descr="img9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58162"/>
            <a:ext cx="6048672" cy="4995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33421" y="260648"/>
            <a:ext cx="7968062" cy="72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Посуда помогает нам готовить:</a:t>
            </a:r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img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7769511" cy="437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3837"/>
            <a:ext cx="7128792" cy="47364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55947" y="188640"/>
            <a:ext cx="5672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Из посуды мы едим: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</TotalTime>
  <Words>39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Конспект логопедического занятия Тема:  «Посуда»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Посуда помогает нам готовить: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и буква Д</dc:title>
  <dc:creator>Светлана</dc:creator>
  <cp:lastModifiedBy>Яна</cp:lastModifiedBy>
  <cp:revision>14</cp:revision>
  <dcterms:created xsi:type="dcterms:W3CDTF">2018-03-21T18:35:34Z</dcterms:created>
  <dcterms:modified xsi:type="dcterms:W3CDTF">2018-04-25T08:02:20Z</dcterms:modified>
</cp:coreProperties>
</file>