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handoutMasterIdLst>
    <p:handoutMasterId r:id="rId12"/>
  </p:handoutMasterIdLst>
  <p:sldIdLst>
    <p:sldId id="267" r:id="rId2"/>
    <p:sldId id="261" r:id="rId3"/>
    <p:sldId id="259" r:id="rId4"/>
    <p:sldId id="258" r:id="rId5"/>
    <p:sldId id="263" r:id="rId6"/>
    <p:sldId id="262" r:id="rId7"/>
    <p:sldId id="265" r:id="rId8"/>
    <p:sldId id="264" r:id="rId9"/>
    <p:sldId id="266" r:id="rId10"/>
    <p:sldId id="268" r:id="rId11"/>
  </p:sldIdLst>
  <p:sldSz cx="9144000" cy="6858000" type="screen4x3"/>
  <p:notesSz cx="6877050" cy="96535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9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00" autoAdjust="0"/>
  </p:normalViewPr>
  <p:slideViewPr>
    <p:cSldViewPr>
      <p:cViewPr>
        <p:scale>
          <a:sx n="50" d="100"/>
          <a:sy n="50" d="100"/>
        </p:scale>
        <p:origin x="-3384" y="-14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5725" y="0"/>
            <a:ext cx="2979738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607E26-177F-49B9-BADB-3F79ED99BD85}" type="datetimeFigureOut">
              <a:rPr lang="ru-RU"/>
              <a:pPr/>
              <a:t>28.03.2019</a:t>
            </a:fld>
            <a:endParaRPr lang="ru-RU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69400"/>
            <a:ext cx="2979738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5725" y="9169400"/>
            <a:ext cx="2979738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8F3CFC8-DBC8-4E03-AE12-2C99FCA81B0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315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B5984-E779-43DD-9282-597AC280618E}" type="datetimeFigureOut">
              <a:rPr lang="ru-RU"/>
              <a:pPr>
                <a:defRPr/>
              </a:pPr>
              <a:t>28.03.2019</a:t>
            </a:fld>
            <a:endParaRPr lang="ru-RU" altLang="en-US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86B2C-0B67-4612-ABCC-885B9B42CC5C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EE940-6E3C-4B98-A209-33BD0DD061E5}" type="datetimeFigureOut">
              <a:rPr lang="ru-RU"/>
              <a:pPr>
                <a:defRPr/>
              </a:pPr>
              <a:t>28.03.2019</a:t>
            </a:fld>
            <a:endParaRPr lang="ru-RU" altLang="en-US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DD1BE-87FB-4ACA-BE6D-ED8EB106AFF5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732FC-E117-4D18-AD8D-5D02DEA25E5C}" type="datetimeFigureOut">
              <a:rPr lang="ru-RU"/>
              <a:pPr>
                <a:defRPr/>
              </a:pPr>
              <a:t>28.03.2019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37D5-0398-450E-A68A-999AA5D308E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C56DA-C243-441D-BBDD-BB67860E619C}" type="datetimeFigureOut">
              <a:rPr lang="ru-RU"/>
              <a:pPr>
                <a:defRPr/>
              </a:pPr>
              <a:t>28.03.2019</a:t>
            </a:fld>
            <a:endParaRPr lang="ru-RU" altLang="en-US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3F639-8252-4896-8898-F82A343265D8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E5C64-EE38-4707-8810-E295E15862DE}" type="datetimeFigureOut">
              <a:rPr lang="ru-RU"/>
              <a:pPr>
                <a:defRPr/>
              </a:pPr>
              <a:t>28.03.2019</a:t>
            </a:fld>
            <a:endParaRPr lang="ru-RU" altLang="en-US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25C81-C8BE-4050-BD73-A427BF9FA464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C6D7E-9844-4CB1-BC0F-2896EE51FF9A}" type="datetimeFigureOut">
              <a:rPr lang="ru-RU"/>
              <a:pPr>
                <a:defRPr/>
              </a:pPr>
              <a:t>28.03.2019</a:t>
            </a:fld>
            <a:endParaRPr lang="ru-RU" altLang="en-US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43C4E-B094-41AD-AE35-709041CF577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CDBB5-EEC6-4714-A2E4-CB7C1D0D08A6}" type="datetimeFigureOut">
              <a:rPr lang="ru-RU"/>
              <a:pPr>
                <a:defRPr/>
              </a:pPr>
              <a:t>28.03.2019</a:t>
            </a:fld>
            <a:endParaRPr lang="ru-RU" altLang="en-US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B8D3A-16BC-4D3B-A051-4BBF5671A58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C7B23-B8C2-45EA-B974-D45D5F2328B0}" type="datetimeFigureOut">
              <a:rPr lang="ru-RU"/>
              <a:pPr>
                <a:defRPr/>
              </a:pPr>
              <a:t>28.03.2019</a:t>
            </a:fld>
            <a:endParaRPr lang="ru-RU" altLang="en-US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A012F-B4E9-4C04-8B31-0A40DC9E61A8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16089-AF4E-455F-A14A-D40196946F5F}" type="datetimeFigureOut">
              <a:rPr lang="ru-RU"/>
              <a:pPr>
                <a:defRPr/>
              </a:pPr>
              <a:t>28.03.2019</a:t>
            </a:fld>
            <a:endParaRPr lang="ru-RU" altLang="en-US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A274D-BABC-4191-965F-E11A2DDFBC55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61CC0-696D-4AC3-827C-C2A02912EB3C}" type="datetimeFigureOut">
              <a:rPr lang="ru-RU"/>
              <a:pPr>
                <a:defRPr/>
              </a:pPr>
              <a:t>28.03.2019</a:t>
            </a:fld>
            <a:endParaRPr lang="ru-RU" altLang="en-US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20BF3-C20F-487A-9227-711A658C83F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FE458-EF31-41E8-9D05-12A06FC7FD65}" type="datetimeFigureOut">
              <a:rPr lang="ru-RU"/>
              <a:pPr>
                <a:defRPr/>
              </a:pPr>
              <a:t>28.03.2019</a:t>
            </a:fld>
            <a:endParaRPr lang="ru-RU" alt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78B3D-8A3B-430B-BDE6-19B21CE8A6A5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D3F79D59-2F87-48D9-BEBC-70D7CCE31836}" type="datetimeFigureOut">
              <a:rPr lang="ru-RU"/>
              <a:pPr>
                <a:defRPr/>
              </a:pPr>
              <a:t>28.03.2019</a:t>
            </a:fld>
            <a:endParaRPr lang="ru-RU" alt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9D52C42D-4939-400C-B326-A838CDF12356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4" r:id="rId4"/>
    <p:sldLayoutId id="2147483678" r:id="rId5"/>
    <p:sldLayoutId id="2147483673" r:id="rId6"/>
    <p:sldLayoutId id="2147483679" r:id="rId7"/>
    <p:sldLayoutId id="2147483680" r:id="rId8"/>
    <p:sldLayoutId id="2147483681" r:id="rId9"/>
    <p:sldLayoutId id="2147483672" r:id="rId10"/>
    <p:sldLayoutId id="214748368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package" Target="../embeddings/Microsoft_PowerPoint_Presentation1.pptx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file:///D:\Desktop\&#1053;&#1077;&#1095;&#1072;&#1077;&#1074;&#1072;%20&#1045;&#1074;&#1075;&#1077;&#1085;&#1080;&#1103;%20&#1060;&#1077;&#1076;&#1086;&#1088;&#1086;&#1074;&#1085;&#1072;\&#1047;&#1072;&#1085;&#1103;&#1090;&#1080;&#1103;\&#1055;&#1080;&#1090;&#1077;&#1088;&#1089;&#1082;&#1080;&#1077;%20&#1087;&#1080;&#1089;&#1072;&#1090;&#1077;&#1083;&#1080;%20&#1076;&#1077;&#1090;&#1103;&#1084;\&#1087;&#1088;&#1077;&#1079;&#1077;&#1085;&#1090;&#1072;&#1094;&#1080;&#1103;%20&#1087;&#1080;&#1089;&#1072;&#1090;&#1077;&#1083;&#1080;-%20&#1087;&#1080;&#1090;&#1077;&#1088;&#1094;&#1099;%20&#1076;&#1077;&#1090;&#1103;&#1084;\&#1042;&#1048;&#1040;-&#1052;&#1047;&#1048;&#1059;&#1056;&#1048;-&#1055;&#1090;&#1080;&#1095;&#1082;&#1072;-&#1055;&#1086;&#1083;&#1100;&#1082;&#1072;-&#1080;&#1079;-&#1041;&#1091;&#1088;&#1072;&#1090;&#1080;&#1085;&#1086;(tunefm.org).mp3" TargetMode="External"/><Relationship Id="rId7" Type="http://schemas.openxmlformats.org/officeDocument/2006/relationships/image" Target="../media/image15.emf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Microsoft_PowerPoint_Presentation2.pptx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9.emf"/><Relationship Id="rId4" Type="http://schemas.openxmlformats.org/officeDocument/2006/relationships/package" Target="../embeddings/Microsoft_PowerPoint_Presentation3.pptx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0.emf"/><Relationship Id="rId4" Type="http://schemas.openxmlformats.org/officeDocument/2006/relationships/package" Target="../embeddings/Microsoft_PowerPoint_Presentation4.pptx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1.emf"/><Relationship Id="rId4" Type="http://schemas.openxmlformats.org/officeDocument/2006/relationships/package" Target="../embeddings/Microsoft_PowerPoint_Presentation5.pptx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2.emf"/><Relationship Id="rId4" Type="http://schemas.openxmlformats.org/officeDocument/2006/relationships/package" Target="../embeddings/Microsoft_PowerPoint_Presentation6.ppt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314" name="Содержимое 3"/>
          <p:cNvSpPr>
            <a:spLocks noGrp="1"/>
          </p:cNvSpPr>
          <p:nvPr>
            <p:ph idx="4294967295"/>
          </p:nvPr>
        </p:nvSpPr>
        <p:spPr>
          <a:xfrm>
            <a:off x="457200" y="1554163"/>
            <a:ext cx="8363272" cy="4467125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ru-RU" sz="4000" b="1" dirty="0" smtClean="0"/>
              <a:t>«Писатели Санкт-Петербурга - детям»</a:t>
            </a:r>
          </a:p>
          <a:p>
            <a:pPr eaLnBrk="1" hangingPunct="1">
              <a:buFont typeface="Wingdings 2" pitchFamily="18" charset="2"/>
              <a:buNone/>
            </a:pPr>
            <a:endParaRPr lang="ru-RU" dirty="0" smtClean="0"/>
          </a:p>
          <a:p>
            <a:pPr algn="r" eaLnBrk="1" hangingPunct="1">
              <a:buNone/>
            </a:pPr>
            <a:r>
              <a:rPr lang="ru-RU" b="1" dirty="0" smtClean="0"/>
              <a:t>                     </a:t>
            </a:r>
          </a:p>
          <a:p>
            <a:pPr algn="r" eaLnBrk="1" hangingPunct="1">
              <a:buNone/>
            </a:pPr>
            <a:r>
              <a:rPr lang="ru-RU" b="1" dirty="0" smtClean="0"/>
              <a:t>  ГБОУ школа №657 </a:t>
            </a:r>
          </a:p>
          <a:p>
            <a:pPr algn="r" eaLnBrk="1" hangingPunct="1">
              <a:buNone/>
            </a:pPr>
            <a:r>
              <a:rPr lang="ru-RU" b="1" dirty="0" smtClean="0"/>
              <a:t>Воспитатель: Нечаева Е.Ф.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28650" y="1989138"/>
            <a:ext cx="8515350" cy="1727200"/>
          </a:xfrm>
        </p:spPr>
        <p:txBody>
          <a:bodyPr/>
          <a:lstStyle/>
          <a:p>
            <a:r>
              <a:rPr lang="ru-RU" sz="6000" b="1" dirty="0" smtClean="0"/>
              <a:t>Спасибо за внимание</a:t>
            </a:r>
            <a:endParaRPr lang="ru-RU" sz="60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9" name="Object 11"/>
          <p:cNvGraphicFramePr>
            <a:graphicFrameLocks noChangeAspect="1"/>
          </p:cNvGraphicFramePr>
          <p:nvPr/>
        </p:nvGraphicFramePr>
        <p:xfrm>
          <a:off x="-12700" y="0"/>
          <a:ext cx="9144000" cy="685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Презентация" r:id="rId4" imgW="4111786" imgH="3084725" progId="PowerPoint.Show.12">
                  <p:embed/>
                </p:oleObj>
              </mc:Choice>
              <mc:Fallback>
                <p:oleObj name="Презентация" r:id="rId4" imgW="4111786" imgH="3084725" progId="PowerPoint.Show.12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2700" y="0"/>
                        <a:ext cx="9144000" cy="6856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183188" y="2708275"/>
            <a:ext cx="3960812" cy="108108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900"/>
              <a:t>Из каких сказок А. С. Пушкина</a:t>
            </a:r>
            <a:br>
              <a:rPr lang="ru-RU" sz="1900"/>
            </a:br>
            <a:r>
              <a:rPr lang="ru-RU" sz="1900"/>
              <a:t>эти герои? Кто знает стихотворения из этих сказок?</a:t>
            </a:r>
          </a:p>
        </p:txBody>
      </p:sp>
      <p:pic>
        <p:nvPicPr>
          <p:cNvPr id="16387" name="Picture 4" descr="C:\Users\ПитерИМ\Pictures\skazki-pushk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288" y="260350"/>
            <a:ext cx="379888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5" descr="C:\Users\ПитерИМ\Pictures\Zolotoy_Petushok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3214688"/>
            <a:ext cx="2432050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6" descr="C:\Users\ПитерИМ\Pictures\Saltan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688" y="3676650"/>
            <a:ext cx="2143125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7" descr="C:\Users\ПитерИМ\Pictures\mertvaya-tsarevna_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7138" y="260350"/>
            <a:ext cx="363537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2" descr="C:\Users\ПитерИМ\Pictures\imgpreviewCAJ8X0SQ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3789363"/>
            <a:ext cx="2951163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82738" y="2852738"/>
            <a:ext cx="7561262" cy="10080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500"/>
              <a:t>Назовите персонажей сказки Толстого «Буратино».                                            Какими поступками  они  запомнились тебе?</a:t>
            </a:r>
          </a:p>
        </p:txBody>
      </p:sp>
      <p:pic>
        <p:nvPicPr>
          <p:cNvPr id="17411" name="Picture 6" descr="C:\Users\ПитерИМ\Pictures\buratino_bo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275" y="4029075"/>
            <a:ext cx="1958975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8" descr="C:\Users\ПитерИМ\Pictures\23351548_1208877830_07011517283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8913"/>
            <a:ext cx="1906587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9" descr="C:\Users\ПитерИМ\Pictures\23351546_1208877551_s640x4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2738" y="4067175"/>
            <a:ext cx="2197100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0" descr="C:\Users\ПитерИМ\Pictures\23351568_1208878296_bu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08300" y="4067175"/>
            <a:ext cx="344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2" descr="C:\Users\ПитерИМ\Pictures\674269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08300" y="274638"/>
            <a:ext cx="344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2" descr="C:\Users\ПитерИМ\Pictures\pictur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29413" y="506413"/>
            <a:ext cx="2130425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05" name="Object 9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Презентация" r:id="rId6" imgW="4568937" imgH="3425794" progId="PowerPoint.Show.12">
                  <p:embed/>
                </p:oleObj>
              </mc:Choice>
              <mc:Fallback>
                <p:oleObj name="Презентация" r:id="rId6" imgW="4568937" imgH="3425794" progId="PowerPoint.Show.12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5588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475" y="5300663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ВИА-МЗИУРИ-Птичка-Полька-из-Буратино(tunefm.org)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49763" y="3306763"/>
            <a:ext cx="24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ВИА-МЗИУРИ-Птичка-Полька-из-Буратино(tunefm.org)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59" fill="hold"/>
                                        <p:tgtEl>
                                          <p:spTgt spid="4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77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17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17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81" name="Object 9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Презентация" r:id="rId4" imgW="4569051" imgH="3425913" progId="PowerPoint.Show.12">
                  <p:embed/>
                </p:oleObj>
              </mc:Choice>
              <mc:Fallback>
                <p:oleObj name="Презентация" r:id="rId4" imgW="4569051" imgH="3425913" progId="PowerPoint.Show.12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5588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53" name="Object 9"/>
          <p:cNvGraphicFramePr>
            <a:graphicFrameLocks noChangeAspect="1"/>
          </p:cNvGraphicFramePr>
          <p:nvPr/>
        </p:nvGraphicFramePr>
        <p:xfrm>
          <a:off x="0" y="1588"/>
          <a:ext cx="9144000" cy="685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Презентация" r:id="rId4" imgW="4569051" imgH="3425913" progId="PowerPoint.Show.12">
                  <p:embed/>
                </p:oleObj>
              </mc:Choice>
              <mc:Fallback>
                <p:oleObj name="Презентация" r:id="rId4" imgW="4569051" imgH="3425913" progId="PowerPoint.Show.12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88"/>
                        <a:ext cx="9144000" cy="6856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9" name="Object 9"/>
          <p:cNvGraphicFramePr>
            <a:graphicFrameLocks noChangeAspect="1"/>
          </p:cNvGraphicFramePr>
          <p:nvPr/>
        </p:nvGraphicFramePr>
        <p:xfrm>
          <a:off x="0" y="0"/>
          <a:ext cx="914558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Презентация" r:id="rId4" imgW="4569051" imgH="3425913" progId="PowerPoint.Show.12">
                  <p:embed/>
                </p:oleObj>
              </mc:Choice>
              <mc:Fallback>
                <p:oleObj name="Презентация" r:id="rId4" imgW="4569051" imgH="3425913" progId="PowerPoint.Show.12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5588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7" name="Object 9"/>
          <p:cNvGraphicFramePr>
            <a:graphicFrameLocks noChangeAspect="1"/>
          </p:cNvGraphicFramePr>
          <p:nvPr/>
        </p:nvGraphicFramePr>
        <p:xfrm>
          <a:off x="0" y="1588"/>
          <a:ext cx="9144000" cy="685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Презентация" r:id="rId4" imgW="4569051" imgH="3425913" progId="PowerPoint.Show.12">
                  <p:embed/>
                </p:oleObj>
              </mc:Choice>
              <mc:Fallback>
                <p:oleObj name="Презентация" r:id="rId4" imgW="4569051" imgH="3425913" progId="PowerPoint.Show.12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88"/>
                        <a:ext cx="9144000" cy="6856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203</TotalTime>
  <Words>41</Words>
  <Application>Microsoft Office PowerPoint</Application>
  <PresentationFormat>Экран (4:3)</PresentationFormat>
  <Paragraphs>8</Paragraphs>
  <Slides>10</Slides>
  <Notes>0</Notes>
  <HiddenSlides>0</HiddenSlides>
  <MMClips>3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Трек</vt:lpstr>
      <vt:lpstr>Презентация</vt:lpstr>
      <vt:lpstr>Презентация PowerPoint</vt:lpstr>
      <vt:lpstr>Презентация PowerPoint</vt:lpstr>
      <vt:lpstr>Из каких сказок А. С. Пушкина эти герои? Кто знает стихотворения из этих сказок?</vt:lpstr>
      <vt:lpstr>Назовите персонажей сказки Толстого «Буратино».                                            Какими поступками  они  запомнились тебе?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ПитерИМ</dc:creator>
  <cp:lastModifiedBy>Денис</cp:lastModifiedBy>
  <cp:revision>33</cp:revision>
  <dcterms:created xsi:type="dcterms:W3CDTF">2012-11-07T03:00:20Z</dcterms:created>
  <dcterms:modified xsi:type="dcterms:W3CDTF">2019-03-28T10:18:37Z</dcterms:modified>
</cp:coreProperties>
</file>