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2" r:id="rId3"/>
    <p:sldId id="267" r:id="rId4"/>
    <p:sldId id="268" r:id="rId5"/>
    <p:sldId id="269" r:id="rId6"/>
    <p:sldId id="271" r:id="rId7"/>
    <p:sldId id="274" r:id="rId8"/>
    <p:sldId id="258" r:id="rId9"/>
    <p:sldId id="259" r:id="rId10"/>
    <p:sldId id="266" r:id="rId11"/>
    <p:sldId id="270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1" d="100"/>
          <a:sy n="81" d="100"/>
        </p:scale>
        <p:origin x="-150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Осень, осень….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Составила учитель-логопед ГБОУ школы № 657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Приморского района Санкт-Петербурга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Иванчукова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Е.Л.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www.nastol.com.ua/download.php?img=201410/1920x1080/nastol.com.ua-113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624736" cy="4031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avatars.mds.yandex.net/get-pdb/214107/f3ad51ce-3325-4e0c-b197-1676f5462f6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86236" cy="5635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s://i.photographers.ua/thumbnails/pictures/25917/800xphoto_271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58111" cy="3240360"/>
          </a:xfrm>
          <a:prstGeom prst="rect">
            <a:avLst/>
          </a:prstGeom>
          <a:noFill/>
        </p:spPr>
      </p:pic>
      <p:pic>
        <p:nvPicPr>
          <p:cNvPr id="26628" name="Picture 4" descr="https://avatars.mds.yandex.net/get-pdb/963318/9e5faf03-4fb9-421b-b925-6554741ea676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12976"/>
            <a:ext cx="5433120" cy="3469981"/>
          </a:xfrm>
          <a:prstGeom prst="rect">
            <a:avLst/>
          </a:prstGeom>
          <a:noFill/>
        </p:spPr>
      </p:pic>
      <p:pic>
        <p:nvPicPr>
          <p:cNvPr id="26630" name="Picture 6" descr="http://www.playcast.ru/uploads/2018/11/20/26167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4664"/>
            <a:ext cx="3780420" cy="2520280"/>
          </a:xfrm>
          <a:prstGeom prst="rect">
            <a:avLst/>
          </a:prstGeom>
          <a:noFill/>
        </p:spPr>
      </p:pic>
      <p:pic>
        <p:nvPicPr>
          <p:cNvPr id="26632" name="Picture 8" descr="https://photocentra.ru/images/main56/564915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645024"/>
            <a:ext cx="4392488" cy="2927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tatic3.depositphotos.com/1000764/113/i/950/depositphotos_1135041-stock-photo-carrots-and-cabb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4067944" cy="2711963"/>
          </a:xfrm>
          <a:prstGeom prst="rect">
            <a:avLst/>
          </a:prstGeom>
          <a:noFill/>
        </p:spPr>
      </p:pic>
      <p:pic>
        <p:nvPicPr>
          <p:cNvPr id="2054" name="Picture 6" descr="https://avatars.mds.yandex.net/get-zen_doc/175962/pub_5c596498f38ca700aaf66a88_5c59a38160e03400ad3241b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789040"/>
            <a:ext cx="2592288" cy="2592288"/>
          </a:xfrm>
          <a:prstGeom prst="rect">
            <a:avLst/>
          </a:prstGeom>
          <a:noFill/>
        </p:spPr>
      </p:pic>
      <p:pic>
        <p:nvPicPr>
          <p:cNvPr id="2058" name="Picture 10" descr="https://eurasianmarket.ru/images/detailed/2/repa_yellow-800x1000.jpg"/>
          <p:cNvPicPr>
            <a:picLocks noChangeAspect="1" noChangeArrowheads="1"/>
          </p:cNvPicPr>
          <p:nvPr/>
        </p:nvPicPr>
        <p:blipFill>
          <a:blip r:embed="rId4" cstate="print"/>
          <a:srcRect t="15951" b="19049"/>
          <a:stretch>
            <a:fillRect/>
          </a:stretch>
        </p:blipFill>
        <p:spPr bwMode="auto">
          <a:xfrm>
            <a:off x="4067944" y="2636912"/>
            <a:ext cx="2808312" cy="2281754"/>
          </a:xfrm>
          <a:prstGeom prst="rect">
            <a:avLst/>
          </a:prstGeom>
          <a:noFill/>
        </p:spPr>
      </p:pic>
      <p:pic>
        <p:nvPicPr>
          <p:cNvPr id="2060" name="Picture 12" descr="https://get.pxhere.com/photo/apple-plant-fruit-food-produce-flowering-plant-rose-family-land-plant-1047706.jpg"/>
          <p:cNvPicPr>
            <a:picLocks noChangeAspect="1" noChangeArrowheads="1"/>
          </p:cNvPicPr>
          <p:nvPr/>
        </p:nvPicPr>
        <p:blipFill>
          <a:blip r:embed="rId5" cstate="print"/>
          <a:srcRect l="27008" t="18987" r="18973" b="19240"/>
          <a:stretch>
            <a:fillRect/>
          </a:stretch>
        </p:blipFill>
        <p:spPr bwMode="auto">
          <a:xfrm>
            <a:off x="10044608" y="-25590224"/>
            <a:ext cx="14545616" cy="16633848"/>
          </a:xfrm>
          <a:prstGeom prst="rect">
            <a:avLst/>
          </a:prstGeom>
          <a:noFill/>
        </p:spPr>
      </p:pic>
      <p:pic>
        <p:nvPicPr>
          <p:cNvPr id="15" name="Рисунок 14" descr="https://fermilon.ru/wp-content/uploads/2018/12/3-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32656"/>
            <a:ext cx="26997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c.wallhere.com/photos/43/36/apple_slice_fruit_tasty-623449.jpg!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16632"/>
            <a:ext cx="303427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zabavnik.club/wp-content/uploads/2018/04/cherry_6_1709260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256490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s1.1zoom.ru/big7/681/Plums_Closeup_White_background_550580_2490x192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04664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/>
          <a:lstStyle/>
          <a:p>
            <a:endParaRPr lang="ru-RU" i="1" dirty="0"/>
          </a:p>
        </p:txBody>
      </p:sp>
      <p:pic>
        <p:nvPicPr>
          <p:cNvPr id="12" name="Рисунок 11" descr="https://st.depositphotos.com/1724162/2347/i/950/depositphotos_23476868-stock-photo-sprouted-onion.jpg"/>
          <p:cNvPicPr/>
          <p:nvPr/>
        </p:nvPicPr>
        <p:blipFill>
          <a:blip r:embed="rId10" cstate="print"/>
          <a:srcRect l="22902" r="22676" b="8133"/>
          <a:stretch>
            <a:fillRect/>
          </a:stretch>
        </p:blipFill>
        <p:spPr bwMode="auto">
          <a:xfrm>
            <a:off x="5508104" y="4293096"/>
            <a:ext cx="9144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www.nastol.com.ua/pic/201410/1440x900/nastol.com.ua-113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4389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ndroid.w-dog.info/wallpapers/0/1/4766560517255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36912"/>
            <a:ext cx="56886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ae01.alicdn.com/kf/HTB1HW1dLVXXXXbIXXXXq6xXFXXX8/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3212976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e56c69febcc540fed7e06aecadf9f70c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392" y="404664"/>
            <a:ext cx="547260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booksiti.net.ru/books/56602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im0-tub-ru.yandex.net/i?id=dd36200c1e1161700e18a79745ec7d20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80" y="548680"/>
            <a:ext cx="46805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www.parasolumbrellas.com.au/wp-content/uploads/2017/05/Shelta-Classic-Childrens-Kids-Auto-Yel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464496" cy="4123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8" name="Picture 4" descr="https://avatars.mds.yandex.net/get-pdb/1808252/48743490-a834-4039-8fa4-e6db04760d8e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72500" cy="6219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8" name="Picture 4" descr="https://mtdata.ru/u23/photo4659/20684087932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8754320" cy="5779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https://avatars.mds.yandex.net/get-pdb/471286/e4d4c2a3-0f02-491e-a51b-74bc80588ce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56884" cy="5664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avatars.mds.yandex.net/get-pdb/225396/ae57591b-b393-45d5-a370-9a33426646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8944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17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Осень, осень….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Иванчукова Е.Л.</dc:creator>
  <cp:lastModifiedBy>Alexei</cp:lastModifiedBy>
  <cp:revision>16</cp:revision>
  <dcterms:created xsi:type="dcterms:W3CDTF">2019-11-14T15:18:50Z</dcterms:created>
  <dcterms:modified xsi:type="dcterms:W3CDTF">2019-11-26T12:48:11Z</dcterms:modified>
</cp:coreProperties>
</file>