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6AAACE4-21BB-4949-B269-9AACF524DE9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DF5DC3F-BE1F-4501-B50D-A8D39D7A9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к предмету «Окружающий природный мир»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i="1" dirty="0" smtClean="0"/>
              <a:t>Домашнее </a:t>
            </a:r>
            <a:r>
              <a:rPr lang="ru-RU" i="1" dirty="0" smtClean="0"/>
              <a:t>животное КОРОВА.  </a:t>
            </a:r>
            <a:endParaRPr lang="ru-RU" i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00364" y="5715016"/>
            <a:ext cx="5557822" cy="10001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ГБОУ школа № 657 Приморского района СПб</a:t>
            </a:r>
          </a:p>
          <a:p>
            <a:r>
              <a:rPr lang="ru-RU" dirty="0" smtClean="0"/>
              <a:t>Составитель</a:t>
            </a:r>
            <a:r>
              <a:rPr lang="en-US" dirty="0" smtClean="0"/>
              <a:t>: </a:t>
            </a:r>
            <a:r>
              <a:rPr lang="ru-RU" dirty="0" smtClean="0"/>
              <a:t>Осипова </a:t>
            </a:r>
            <a:r>
              <a:rPr lang="ru-RU" dirty="0" smtClean="0"/>
              <a:t>Н.В</a:t>
            </a:r>
          </a:p>
          <a:p>
            <a:r>
              <a:rPr lang="ru-RU" dirty="0" smtClean="0"/>
              <a:t>учитель начальных </a:t>
            </a:r>
            <a:r>
              <a:rPr lang="ru-RU" dirty="0" smtClean="0"/>
              <a:t>классов</a:t>
            </a:r>
          </a:p>
          <a:p>
            <a:r>
              <a:rPr lang="ru-RU" dirty="0" smtClean="0"/>
              <a:t>2020-2021 учебный год</a:t>
            </a:r>
            <a:endParaRPr lang="ru-RU" dirty="0"/>
          </a:p>
        </p:txBody>
      </p:sp>
      <p:pic>
        <p:nvPicPr>
          <p:cNvPr id="7" name="Рисунок 6" descr="https://domikru.net/wp-content/uploads/2013/10/%D0%BA%D0%BE%D1%80%D0%BE%D0%B2%D0%B0-%D1%84%D0%BE%D1%82%D0%BE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СКАЖЕМ КОРОВАМ «СПАСИБО»!</a:t>
            </a:r>
            <a:endParaRPr lang="ru-RU" dirty="0"/>
          </a:p>
        </p:txBody>
      </p:sp>
      <p:pic>
        <p:nvPicPr>
          <p:cNvPr id="7" name="Содержимое 6" descr="https://modernfarmer.com/wp-content/uploads/2021/03/shutterstock_17282140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7149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5.infourok.ru/uploads/ex/1211/00056940-0775a6e5/img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496"/>
            <a:ext cx="38576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03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Где живут коровы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ru-RU" dirty="0" smtClean="0"/>
              <a:t>На ферме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  коровниках</a:t>
            </a:r>
            <a:endParaRPr lang="ru-RU" dirty="0"/>
          </a:p>
        </p:txBody>
      </p:sp>
      <p:pic>
        <p:nvPicPr>
          <p:cNvPr id="15" name="Содержимое 14" descr="https://eco-ferma24.ru/wp-content/uploads/2020/06/home-bg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44291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https://vzglyad.info/wp-content/uploads/2020/03/in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964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Детеныш коровы -  ТЕЛЕНОК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https://krestyanka.com/wp-content/uploads/2018/04/IMG_65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592935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15074" y="2000240"/>
            <a:ext cx="2643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коровы сын, теленок, </a:t>
            </a:r>
          </a:p>
          <a:p>
            <a:r>
              <a:rPr lang="ru-RU" sz="2400" dirty="0" smtClean="0"/>
              <a:t>Очень вежливый ребенок.</a:t>
            </a:r>
          </a:p>
          <a:p>
            <a:r>
              <a:rPr lang="ru-RU" sz="2400" dirty="0" smtClean="0"/>
              <a:t>Мама учит малыша</a:t>
            </a:r>
          </a:p>
          <a:p>
            <a:r>
              <a:rPr lang="ru-RU" sz="2400" dirty="0" smtClean="0"/>
              <a:t>Кушать травку не спеша!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Коровы очень любят есть траву.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000240"/>
            <a:ext cx="2928958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Целый день жует траву.</a:t>
            </a:r>
          </a:p>
          <a:p>
            <a:pPr>
              <a:buNone/>
            </a:pPr>
            <a:r>
              <a:rPr lang="ru-RU" sz="2000" dirty="0" smtClean="0"/>
              <a:t>Ночью мирно спит в хлеву.</a:t>
            </a:r>
          </a:p>
          <a:p>
            <a:pPr>
              <a:buNone/>
            </a:pPr>
            <a:r>
              <a:rPr lang="ru-RU" sz="2000" dirty="0" smtClean="0"/>
              <a:t>Дарит людям молоко </a:t>
            </a:r>
          </a:p>
          <a:p>
            <a:pPr>
              <a:buNone/>
            </a:pPr>
            <a:r>
              <a:rPr lang="ru-RU" sz="2000" dirty="0" smtClean="0"/>
              <a:t>Белое, как облако.</a:t>
            </a:r>
          </a:p>
          <a:p>
            <a:pPr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Му</a:t>
            </a:r>
            <a:r>
              <a:rPr lang="ru-RU" sz="2000" dirty="0" smtClean="0"/>
              <a:t>»-</a:t>
            </a:r>
            <a:r>
              <a:rPr lang="ru-RU" sz="2400" dirty="0" smtClean="0"/>
              <a:t>да-«</a:t>
            </a:r>
            <a:r>
              <a:rPr lang="ru-RU" sz="2000" dirty="0" err="1" smtClean="0"/>
              <a:t>Му</a:t>
            </a:r>
            <a:r>
              <a:rPr lang="ru-RU" sz="2000" dirty="0" smtClean="0"/>
              <a:t>» - одно лишь слово</a:t>
            </a:r>
          </a:p>
          <a:p>
            <a:pPr>
              <a:buNone/>
            </a:pPr>
            <a:r>
              <a:rPr lang="ru-RU" sz="2000" dirty="0" smtClean="0"/>
              <a:t>Говорит всегда …….         КОРОВА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6" name="Рисунок 5" descr="https://gusiyabloni.com/wp-content/uploads/2017/06/Pravilnoe-pitanie-korov-1100x8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643050"/>
            <a:ext cx="544035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Летом коровы пасутся на лугу.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3186106" cy="4526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400" dirty="0" smtClean="0"/>
              <a:t>Далеко, далеко на лугу пасутся ко...</a:t>
            </a:r>
          </a:p>
          <a:p>
            <a:pPr>
              <a:buNone/>
            </a:pPr>
            <a:r>
              <a:rPr lang="ru-RU" sz="3400" dirty="0" smtClean="0"/>
              <a:t>- Козы</a:t>
            </a:r>
            <a:r>
              <a:rPr lang="en-US" sz="3400" dirty="0" smtClean="0"/>
              <a:t>?</a:t>
            </a:r>
            <a:r>
              <a:rPr lang="ru-RU" sz="3400" dirty="0" smtClean="0"/>
              <a:t> </a:t>
            </a:r>
          </a:p>
          <a:p>
            <a:pPr>
              <a:buNone/>
            </a:pPr>
            <a:r>
              <a:rPr lang="ru-RU" sz="3400" dirty="0" smtClean="0"/>
              <a:t>- Нет, не козы.</a:t>
            </a:r>
          </a:p>
          <a:p>
            <a:pPr>
              <a:buNone/>
            </a:pPr>
            <a:r>
              <a:rPr lang="ru-RU" sz="3400" dirty="0" smtClean="0"/>
              <a:t>  Далеко, далеко на лугу пасутся ко...</a:t>
            </a:r>
          </a:p>
          <a:p>
            <a:pPr>
              <a:buNone/>
            </a:pPr>
            <a:r>
              <a:rPr lang="ru-RU" sz="3400" dirty="0" smtClean="0"/>
              <a:t>- Кони?</a:t>
            </a:r>
          </a:p>
          <a:p>
            <a:pPr>
              <a:buNone/>
            </a:pPr>
            <a:r>
              <a:rPr lang="ru-RU" sz="3400" dirty="0" smtClean="0"/>
              <a:t>- Нет, не кони. </a:t>
            </a:r>
          </a:p>
          <a:p>
            <a:pPr>
              <a:buNone/>
            </a:pPr>
            <a:r>
              <a:rPr lang="ru-RU" sz="3400" dirty="0" smtClean="0"/>
              <a:t> Далеко, далеко на лугу пасутся ко... </a:t>
            </a:r>
          </a:p>
          <a:p>
            <a:pPr>
              <a:buNone/>
            </a:pPr>
            <a:r>
              <a:rPr lang="ru-RU" sz="3400" dirty="0" smtClean="0"/>
              <a:t>-Коровы? </a:t>
            </a:r>
          </a:p>
          <a:p>
            <a:pPr>
              <a:buNone/>
            </a:pPr>
            <a:r>
              <a:rPr lang="ru-RU" sz="3400" dirty="0" smtClean="0"/>
              <a:t>-Правильно, коровы. </a:t>
            </a:r>
          </a:p>
          <a:p>
            <a:pPr>
              <a:buNone/>
            </a:pPr>
            <a:r>
              <a:rPr lang="ru-RU" sz="3400" dirty="0" smtClean="0"/>
              <a:t> Пейте, дети, молоко - будете здоровы. </a:t>
            </a: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endParaRPr lang="ru-RU" dirty="0"/>
          </a:p>
        </p:txBody>
      </p:sp>
      <p:pic>
        <p:nvPicPr>
          <p:cNvPr id="11" name="Рисунок 10" descr="https://phonoteka.org/uploads/posts/2021-05/1620263620_22-phonoteka_org-p-fon-korovi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785926"/>
            <a:ext cx="528641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536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еще коровы едят СЕНО.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gusiyabloni.com/wp-content/uploads/2019/08/191903_8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Заготовка корма на зиму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3"/>
            <a:ext cx="8229600" cy="185738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9600" dirty="0" smtClean="0"/>
              <a:t>Летом корова питается травой. А зимой – сеном.</a:t>
            </a:r>
          </a:p>
          <a:p>
            <a:pPr>
              <a:buNone/>
            </a:pPr>
            <a:r>
              <a:rPr lang="ru-RU" sz="9600" dirty="0" smtClean="0"/>
              <a:t> - Что такое сено? </a:t>
            </a:r>
          </a:p>
          <a:p>
            <a:pPr>
              <a:buNone/>
            </a:pPr>
            <a:r>
              <a:rPr lang="ru-RU" sz="9600" dirty="0" smtClean="0"/>
              <a:t>- Сено – это скошенная и высушенная трава, идущая на корм скоту.</a:t>
            </a:r>
          </a:p>
          <a:p>
            <a:pPr>
              <a:buNone/>
            </a:pPr>
            <a:r>
              <a:rPr lang="ru-RU" sz="9600" dirty="0" smtClean="0"/>
              <a:t>- Сено для коровы заготавливает человек.</a:t>
            </a:r>
            <a:endParaRPr lang="ru-RU" sz="9600" dirty="0"/>
          </a:p>
        </p:txBody>
      </p:sp>
      <p:pic>
        <p:nvPicPr>
          <p:cNvPr id="4" name="Рисунок 3" descr="https://pbs.twimg.com/media/B5UFepYIgAENpW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215370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Корова – очень полезное животное.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Она дает нам молоко.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Чтобы получить молоко, корову надо подоить.</a:t>
            </a:r>
          </a:p>
          <a:p>
            <a:endParaRPr lang="ru-RU" dirty="0"/>
          </a:p>
        </p:txBody>
      </p:sp>
      <p:pic>
        <p:nvPicPr>
          <p:cNvPr id="8" name="Рисунок 7" descr="https://www.agroinvestor.ru/upload/iblock/b06/b063f215fa8aeb9aa827a8060a54990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3128010" cy="250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age.winudf.com/v2/image/Y29tLm1pbGsudGhlY293LmxhdGVzdF9zY3JlZW5fMl8zc3E0ZjhoMw/screen-2.jpg?fakeurl=1&amp;type=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71810"/>
            <a:ext cx="5072066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Молочные продукты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5920"/>
            <a:ext cx="3143272" cy="452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Из коровьего молока люди делают вкусные полезные продукты</a:t>
            </a:r>
            <a:r>
              <a:rPr lang="en-US" dirty="0" smtClean="0"/>
              <a:t>:</a:t>
            </a:r>
            <a:r>
              <a:rPr lang="ru-RU" dirty="0" smtClean="0"/>
              <a:t> масло, сыр, сметану, творог, кефир и др.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https://img.deilo.ru/files/images/items/381/5a2f1a12914e6c8z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571612"/>
            <a:ext cx="550072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</TotalTime>
  <Words>214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Презентация к предмету «Окружающий природный мир» Домашнее животное КОРОВА.  </vt:lpstr>
      <vt:lpstr>Где живут коровы?</vt:lpstr>
      <vt:lpstr>    Детеныш коровы -  ТЕЛЕНОК </vt:lpstr>
      <vt:lpstr>Коровы очень любят есть траву. </vt:lpstr>
      <vt:lpstr>    Летом коровы пасутся на лугу.  </vt:lpstr>
      <vt:lpstr>А еще коровы едят СЕНО. </vt:lpstr>
      <vt:lpstr>Заготовка корма на зиму </vt:lpstr>
      <vt:lpstr>Корова – очень полезное животное.</vt:lpstr>
      <vt:lpstr>Молочные продукты </vt:lpstr>
      <vt:lpstr>СКАЖЕМ КОРОВАМ «СПАСИБО»!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Корова – домашнее животное.</dc:title>
  <dc:creator>s.osipov</dc:creator>
  <cp:lastModifiedBy>Nat</cp:lastModifiedBy>
  <cp:revision>11</cp:revision>
  <dcterms:created xsi:type="dcterms:W3CDTF">2021-11-19T20:46:30Z</dcterms:created>
  <dcterms:modified xsi:type="dcterms:W3CDTF">2021-11-28T12:47:06Z</dcterms:modified>
</cp:coreProperties>
</file>