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76" r:id="rId6"/>
    <p:sldId id="277" r:id="rId7"/>
    <p:sldId id="278" r:id="rId8"/>
    <p:sldId id="283" r:id="rId9"/>
    <p:sldId id="282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Rg st="1" end="11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3096" autoAdjust="0"/>
  </p:normalViewPr>
  <p:slideViewPr>
    <p:cSldViewPr>
      <p:cViewPr varScale="1">
        <p:scale>
          <a:sx n="65" d="100"/>
          <a:sy n="65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BFB1B-4381-461F-B7D4-2F9E5768D524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A5AED-1E08-4BCC-9CE8-80B2ECA90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05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957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197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193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071D84-12C3-4F55-8BC0-33033098E1F6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A73A13-55A9-4825-A4E7-DF08F250E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Наш друг - светофор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005064"/>
            <a:ext cx="3744416" cy="2088232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ГБОУ школа №657 Приморского района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Подготовила: учитель начальных классов </a:t>
            </a:r>
            <a:r>
              <a:rPr lang="ru-RU" sz="2400" b="1" dirty="0" err="1" smtClean="0">
                <a:solidFill>
                  <a:srgbClr val="002060"/>
                </a:solidFill>
              </a:rPr>
              <a:t>Намаконова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Ю.А.</a:t>
            </a:r>
            <a:endParaRPr lang="ru-RU" sz="2400" b="1" smtClean="0">
              <a:solidFill>
                <a:srgbClr val="002060"/>
              </a:solidFill>
            </a:endParaRPr>
          </a:p>
          <a:p>
            <a:r>
              <a:rPr lang="ru-RU" sz="2400" b="1" smtClean="0">
                <a:solidFill>
                  <a:srgbClr val="002060"/>
                </a:solidFill>
              </a:rPr>
              <a:t>2017-2018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393170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20" y="2679700"/>
            <a:ext cx="2722809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625" y="3450431"/>
            <a:ext cx="2857500" cy="1905000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4017078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31787"/>
            <a:ext cx="7848872" cy="49262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3212960" y="332656"/>
            <a:ext cx="2149896" cy="1252728"/>
          </a:xfrm>
        </p:spPr>
        <p:txBody>
          <a:bodyPr/>
          <a:lstStyle/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584053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32175"/>
            <a:ext cx="3707905" cy="51571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389440"/>
            <a:ext cx="8229600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2459504"/>
            <a:ext cx="4824536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8800" b="1" i="1" dirty="0" smtClean="0">
                <a:solidFill>
                  <a:srgbClr val="FF0000"/>
                </a:solidFill>
                <a:latin typeface="+mj-lt"/>
              </a:rPr>
              <a:t>П</a:t>
            </a:r>
            <a:r>
              <a:rPr lang="ru-RU" sz="8800" b="1" i="1" dirty="0" smtClean="0">
                <a:solidFill>
                  <a:srgbClr val="002060"/>
                </a:solidFill>
                <a:latin typeface="+mj-lt"/>
              </a:rPr>
              <a:t>Р</a:t>
            </a:r>
            <a:r>
              <a:rPr lang="ru-RU" sz="8800" b="1" i="1" dirty="0" smtClean="0">
                <a:solidFill>
                  <a:srgbClr val="FFFF00"/>
                </a:solidFill>
                <a:latin typeface="+mj-lt"/>
              </a:rPr>
              <a:t>А</a:t>
            </a:r>
            <a:r>
              <a:rPr lang="ru-RU" sz="8800" b="1" i="1" dirty="0" smtClean="0">
                <a:solidFill>
                  <a:srgbClr val="7030A0"/>
                </a:solidFill>
                <a:latin typeface="+mj-lt"/>
              </a:rPr>
              <a:t>В</a:t>
            </a:r>
            <a:r>
              <a:rPr lang="ru-RU" sz="8800" b="1" i="1" dirty="0" smtClean="0">
                <a:solidFill>
                  <a:srgbClr val="FF0000"/>
                </a:solidFill>
                <a:latin typeface="+mj-lt"/>
              </a:rPr>
              <a:t>И</a:t>
            </a: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Л</a:t>
            </a:r>
            <a:r>
              <a:rPr lang="ru-RU" sz="8800" b="1" i="1" dirty="0" smtClean="0">
                <a:solidFill>
                  <a:srgbClr val="FF0000"/>
                </a:solidFill>
                <a:latin typeface="+mj-lt"/>
              </a:rPr>
              <a:t>А</a:t>
            </a:r>
          </a:p>
          <a:p>
            <a:pPr lvl="0">
              <a:spcBef>
                <a:spcPct val="20000"/>
              </a:spcBef>
            </a:pPr>
            <a:r>
              <a:rPr lang="ru-RU" sz="60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6600" b="1" i="1" dirty="0" smtClean="0">
                <a:solidFill>
                  <a:srgbClr val="FF0000"/>
                </a:solidFill>
                <a:latin typeface="+mj-lt"/>
              </a:rPr>
              <a:t>Д</a:t>
            </a:r>
            <a:r>
              <a:rPr lang="ru-RU" sz="6600" b="1" i="1" dirty="0" smtClean="0">
                <a:solidFill>
                  <a:srgbClr val="FFFF00"/>
                </a:solidFill>
                <a:latin typeface="+mj-lt"/>
              </a:rPr>
              <a:t>О</a:t>
            </a:r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</a:t>
            </a:r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</a:t>
            </a:r>
            <a:r>
              <a:rPr lang="ru-RU" sz="6600" b="1" i="1" dirty="0" smtClean="0">
                <a:solidFill>
                  <a:srgbClr val="7030A0"/>
                </a:solidFill>
                <a:latin typeface="+mj-lt"/>
              </a:rPr>
              <a:t>Ж</a:t>
            </a:r>
            <a:r>
              <a:rPr lang="ru-RU" sz="6600" b="1" i="1" dirty="0" smtClean="0">
                <a:solidFill>
                  <a:srgbClr val="FF0000"/>
                </a:solidFill>
                <a:latin typeface="+mj-lt"/>
              </a:rPr>
              <a:t>Н</a:t>
            </a:r>
            <a:r>
              <a:rPr lang="ru-RU" sz="6600" b="1" i="1" dirty="0" smtClean="0">
                <a:solidFill>
                  <a:srgbClr val="FFFF00"/>
                </a:solidFill>
                <a:latin typeface="+mj-lt"/>
              </a:rPr>
              <a:t>Ы</a:t>
            </a:r>
            <a:r>
              <a:rPr lang="ru-RU" sz="6600" b="1" i="1" dirty="0" smtClean="0">
                <a:solidFill>
                  <a:srgbClr val="FF0000"/>
                </a:solidFill>
                <a:latin typeface="+mj-lt"/>
              </a:rPr>
              <a:t>Е</a:t>
            </a:r>
            <a:endParaRPr lang="ru-RU" sz="6600" b="1" i="1" dirty="0">
              <a:solidFill>
                <a:srgbClr val="FF0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980730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373216" y="-171400"/>
            <a:ext cx="216024" cy="1252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060849"/>
            <a:ext cx="3986087" cy="4248471"/>
          </a:xfrm>
        </p:spPr>
      </p:pic>
      <p:sp>
        <p:nvSpPr>
          <p:cNvPr id="6" name="Прямоугольник 5"/>
          <p:cNvSpPr/>
          <p:nvPr/>
        </p:nvSpPr>
        <p:spPr>
          <a:xfrm>
            <a:off x="1878112" y="319086"/>
            <a:ext cx="5760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Помогает с давних пор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Детям, друг наш, светофор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Объяснит без напряженья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Детям правила движенья.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988840"/>
            <a:ext cx="4608512" cy="4464496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8997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338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2722809" cy="344646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4967" t="17170" r="70684" b="-3088"/>
          <a:stretch/>
        </p:blipFill>
        <p:spPr>
          <a:xfrm>
            <a:off x="3851920" y="764704"/>
            <a:ext cx="4675463" cy="5661248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5708667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77054" y="260648"/>
            <a:ext cx="144017" cy="61401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20" y="2679700"/>
            <a:ext cx="2722809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271" t="15289" r="45610"/>
          <a:stretch/>
        </p:blipFill>
        <p:spPr>
          <a:xfrm>
            <a:off x="5580112" y="1844566"/>
            <a:ext cx="2664296" cy="4770496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210530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110843" y="188640"/>
            <a:ext cx="177787" cy="1252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5" y="1988841"/>
            <a:ext cx="3247696" cy="367240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264" t="14703" r="-55264"/>
          <a:stretch/>
        </p:blipFill>
        <p:spPr>
          <a:xfrm>
            <a:off x="5580112" y="1628800"/>
            <a:ext cx="7632848" cy="4888708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825196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ПЕРЕХОДИ ДОРОГУ ПО ПЕШЕХОДНОМУ ПЕРЕХОДУ!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479"/>
            <a:ext cx="2722809" cy="3425681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44824"/>
            <a:ext cx="5220072" cy="4853314"/>
          </a:xfrm>
        </p:spPr>
      </p:pic>
      <p:sp>
        <p:nvSpPr>
          <p:cNvPr id="3" name="Прямоугольник 2"/>
          <p:cNvSpPr/>
          <p:nvPr/>
        </p:nvSpPr>
        <p:spPr>
          <a:xfrm>
            <a:off x="277090" y="4696692"/>
            <a:ext cx="32867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Verdana"/>
              </a:rPr>
              <a:t>На асфальте есть полоски; 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  <a:latin typeface="Verdana"/>
              </a:rPr>
              <a:t>Зеброй их прозвал народ.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  <a:latin typeface="Verdana"/>
              </a:rPr>
              <a:t>Как ступеньки, только плоский 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  <a:latin typeface="Verdana"/>
              </a:rPr>
              <a:t>Пешеходный переход</a:t>
            </a:r>
            <a:r>
              <a:rPr lang="ru-RU" sz="2000" dirty="0">
                <a:solidFill>
                  <a:srgbClr val="333333"/>
                </a:solidFill>
                <a:latin typeface="Verdana"/>
              </a:rPr>
              <a:t>. </a:t>
            </a:r>
            <a:endParaRPr lang="ru-RU" sz="20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0943450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404664"/>
            <a:ext cx="3812645" cy="242993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Будьте 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осторожны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586" b="17586"/>
          <a:stretch>
            <a:fillRect/>
          </a:stretch>
        </p:blipFill>
        <p:spPr>
          <a:xfrm>
            <a:off x="395536" y="836713"/>
            <a:ext cx="4968552" cy="432048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н</a:t>
            </a:r>
            <a:r>
              <a:rPr lang="ru-RU" sz="4800" b="1" dirty="0" smtClean="0">
                <a:solidFill>
                  <a:srgbClr val="FF0000"/>
                </a:solidFill>
              </a:rPr>
              <a:t>а дороге 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163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308</TotalTime>
  <Words>48</Words>
  <Application>Microsoft Office PowerPoint</Application>
  <PresentationFormat>Экран (4:3)</PresentationFormat>
  <Paragraphs>15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Наш друг - светофор</vt:lpstr>
      <vt:lpstr>Слайд 2</vt:lpstr>
      <vt:lpstr>Слайд 3</vt:lpstr>
      <vt:lpstr>Слайд 4</vt:lpstr>
      <vt:lpstr>Слайд 5</vt:lpstr>
      <vt:lpstr>Слайд 6</vt:lpstr>
      <vt:lpstr>Слайд 7</vt:lpstr>
      <vt:lpstr>ПЕРЕХОДИ ДОРОГУ ПО ПЕШЕХОДНОМУ ПЕРЕХОДУ!</vt:lpstr>
      <vt:lpstr>Будьте   осторожны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детей младшего дошкольного возраста по пдд</dc:title>
  <dc:creator>ашан</dc:creator>
  <cp:lastModifiedBy>Антонина</cp:lastModifiedBy>
  <cp:revision>55</cp:revision>
  <dcterms:created xsi:type="dcterms:W3CDTF">2014-02-07T05:26:26Z</dcterms:created>
  <dcterms:modified xsi:type="dcterms:W3CDTF">2018-04-03T08:16:03Z</dcterms:modified>
</cp:coreProperties>
</file>