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67" r:id="rId16"/>
    <p:sldId id="273" r:id="rId17"/>
    <p:sldId id="271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6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5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3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0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1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0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DC32-5075-4907-8DE8-D9D27F3F69B8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6245-04CD-403B-8019-D81E49C31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9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9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2018-02-17T19:50:40Z</dcterms:created>
  <dcterms:modified xsi:type="dcterms:W3CDTF">2018-02-17T20:01:52Z</dcterms:modified>
</cp:coreProperties>
</file>