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19.03.2017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85875"/>
            <a:ext cx="3590925" cy="4286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Моя бабушка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278290"/>
            <a:ext cx="6189583" cy="949569"/>
          </a:xfrm>
        </p:spPr>
        <p:txBody>
          <a:bodyPr>
            <a:noAutofit/>
          </a:bodyPr>
          <a:lstStyle/>
          <a:p>
            <a:pPr lvl="0" algn="l">
              <a:spcBef>
                <a:spcPts val="600"/>
              </a:spcBef>
              <a:buClr>
                <a:srgbClr val="B13F9A"/>
              </a:buClr>
              <a:buSzPct val="73000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rebuchet MS"/>
              </a:rPr>
              <a:t>ГБОУ школа № 657</a:t>
            </a:r>
          </a:p>
          <a:p>
            <a:pPr lvl="0" algn="l">
              <a:spcBef>
                <a:spcPts val="600"/>
              </a:spcBef>
              <a:buClr>
                <a:srgbClr val="B13F9A"/>
              </a:buClr>
              <a:buSzPct val="73000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rebuchet MS"/>
              </a:rPr>
              <a:t>Воспитатель</a:t>
            </a:r>
          </a:p>
          <a:p>
            <a:pPr lvl="0" algn="l">
              <a:spcBef>
                <a:spcPts val="600"/>
              </a:spcBef>
              <a:buClr>
                <a:srgbClr val="B13F9A"/>
              </a:buClr>
              <a:buSzPct val="73000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rebuchet MS"/>
              </a:rPr>
              <a:t>Галактионова Н.С.</a:t>
            </a:r>
          </a:p>
          <a:p>
            <a:pPr lvl="0" algn="l">
              <a:spcBef>
                <a:spcPts val="600"/>
              </a:spcBef>
              <a:buClr>
                <a:srgbClr val="B13F9A"/>
              </a:buClr>
              <a:buSzPct val="73000"/>
            </a:pPr>
            <a:r>
              <a:rPr lang="ru-RU" smtClean="0">
                <a:solidFill>
                  <a:schemeClr val="tx2">
                    <a:lumMod val="75000"/>
                  </a:schemeClr>
                </a:solidFill>
                <a:latin typeface="Trebuchet MS"/>
              </a:rPr>
              <a:t>2016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084479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497444"/>
            <a:ext cx="5811457" cy="4106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Я бабулю поздравляю</a:t>
            </a:r>
          </a:p>
          <a:p>
            <a:pPr marL="0" indent="0">
              <a:buNone/>
            </a:pPr>
            <a:r>
              <a:rPr lang="ru-RU" dirty="0"/>
              <a:t>С женским праздником весны!</a:t>
            </a:r>
          </a:p>
          <a:p>
            <a:pPr marL="0" indent="0">
              <a:buNone/>
            </a:pPr>
            <a:r>
              <a:rPr lang="ru-RU" dirty="0"/>
              <a:t>Я бабулю обожаю,</a:t>
            </a:r>
          </a:p>
          <a:p>
            <a:pPr marL="0" indent="0">
              <a:buNone/>
            </a:pPr>
            <a:r>
              <a:rPr lang="ru-RU" dirty="0"/>
              <a:t>Людям бабушки нужны!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38" y="3265386"/>
            <a:ext cx="2570878" cy="25708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145" y="190705"/>
            <a:ext cx="2306739" cy="23067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894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Сказку добрую расскажет,</a:t>
            </a:r>
          </a:p>
          <a:p>
            <a:pPr marL="0" indent="0">
              <a:buNone/>
            </a:pPr>
            <a:r>
              <a:rPr lang="ru-RU" dirty="0"/>
              <a:t>Колыбельную споет,</a:t>
            </a:r>
          </a:p>
          <a:p>
            <a:pPr marL="0" indent="0">
              <a:buNone/>
            </a:pPr>
            <a:r>
              <a:rPr lang="ru-RU" dirty="0"/>
              <a:t>Теплый зимний шарфик свяжет</a:t>
            </a:r>
          </a:p>
          <a:p>
            <a:pPr marL="0" indent="0">
              <a:buNone/>
            </a:pPr>
            <a:r>
              <a:rPr lang="ru-RU" dirty="0"/>
              <a:t>И гулять со мной пойдет!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349" y="2643039"/>
            <a:ext cx="3763218" cy="37894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48680"/>
            <a:ext cx="2094359" cy="20943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048817"/>
            <a:ext cx="2506675" cy="34966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5884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Не накажет шалунишку</a:t>
            </a:r>
          </a:p>
          <a:p>
            <a:pPr marL="0" indent="0">
              <a:buNone/>
            </a:pPr>
            <a:r>
              <a:rPr lang="ru-RU" dirty="0"/>
              <a:t>И конфетку даст с собой.</a:t>
            </a:r>
          </a:p>
          <a:p>
            <a:pPr marL="0" indent="0">
              <a:buNone/>
            </a:pPr>
            <a:r>
              <a:rPr lang="ru-RU" dirty="0"/>
              <a:t>И девчонка, и мальчишка -</a:t>
            </a:r>
          </a:p>
          <a:p>
            <a:pPr marL="0" indent="0">
              <a:buNone/>
            </a:pPr>
            <a:r>
              <a:rPr lang="ru-RU" dirty="0"/>
              <a:t>Любит бабушку любой!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04209"/>
            <a:ext cx="4412739" cy="33095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996952"/>
            <a:ext cx="4402137" cy="330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24744"/>
            <a:ext cx="1533204" cy="13902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8229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445324"/>
            <a:ext cx="7467600" cy="44196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Ближе бабушки чудесной</a:t>
            </a:r>
          </a:p>
          <a:p>
            <a:pPr marL="0" indent="0">
              <a:buNone/>
            </a:pPr>
            <a:r>
              <a:rPr lang="ru-RU" dirty="0"/>
              <a:t>Нет подружки у меня!</a:t>
            </a:r>
          </a:p>
          <a:p>
            <a:pPr marL="0" indent="0">
              <a:buNone/>
            </a:pPr>
            <a:r>
              <a:rPr lang="ru-RU" dirty="0"/>
              <a:t>Мне с бабулей интересно,</a:t>
            </a:r>
          </a:p>
          <a:p>
            <a:pPr marL="0" indent="0">
              <a:buNone/>
            </a:pPr>
            <a:r>
              <a:rPr lang="ru-RU" dirty="0"/>
              <a:t>Не прожить нам врозь ни дня</a:t>
            </a:r>
            <a:r>
              <a:rPr lang="ru-RU" dirty="0" smtClean="0"/>
              <a:t>!  (И</a:t>
            </a:r>
            <a:r>
              <a:rPr lang="ru-RU" dirty="0"/>
              <a:t>. </a:t>
            </a:r>
            <a:r>
              <a:rPr lang="ru-RU" dirty="0" smtClean="0"/>
              <a:t>Гурина)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708920"/>
            <a:ext cx="4801716" cy="38413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33056"/>
            <a:ext cx="1790857" cy="17687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819770"/>
            <a:ext cx="1619671" cy="16196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550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http://lad-lad.ru/stihi/stihi-po-temam/500-stihi-k-8-marta.html?start=2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340" y="1947811"/>
            <a:ext cx="6950546" cy="4633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17890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rmal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TM01859868[[fn=Термический]]</Template>
  <TotalTime>16</TotalTime>
  <Words>91</Words>
  <Application>Microsoft Office PowerPoint</Application>
  <PresentationFormat>Экран (4:3)</PresentationFormat>
  <Paragraphs>22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Thermal</vt:lpstr>
      <vt:lpstr>Моя бабушка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бабушка</dc:title>
  <dc:creator>user</dc:creator>
  <cp:lastModifiedBy>user</cp:lastModifiedBy>
  <cp:revision>9</cp:revision>
  <dcterms:created xsi:type="dcterms:W3CDTF">2017-03-02T19:17:38Z</dcterms:created>
  <dcterms:modified xsi:type="dcterms:W3CDTF">2017-03-19T17:38:09Z</dcterms:modified>
</cp:coreProperties>
</file>