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0" r:id="rId2"/>
    <p:sldId id="342" r:id="rId3"/>
    <p:sldId id="345" r:id="rId4"/>
    <p:sldId id="351" r:id="rId5"/>
    <p:sldId id="344" r:id="rId6"/>
    <p:sldId id="352" r:id="rId7"/>
    <p:sldId id="353" r:id="rId8"/>
    <p:sldId id="343" r:id="rId9"/>
    <p:sldId id="350" r:id="rId10"/>
    <p:sldId id="346" r:id="rId11"/>
    <p:sldId id="325" r:id="rId12"/>
    <p:sldId id="339" r:id="rId13"/>
    <p:sldId id="336" r:id="rId14"/>
    <p:sldId id="348" r:id="rId15"/>
    <p:sldId id="337" r:id="rId16"/>
    <p:sldId id="340" r:id="rId17"/>
    <p:sldId id="333" r:id="rId18"/>
    <p:sldId id="347" r:id="rId19"/>
    <p:sldId id="335" r:id="rId20"/>
    <p:sldId id="354" r:id="rId21"/>
    <p:sldId id="341" r:id="rId22"/>
    <p:sldId id="349" r:id="rId23"/>
    <p:sldId id="307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86"/>
    <a:srgbClr val="27D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90" y="-132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12BEC8-E635-46DF-A2FD-8FECA51FBDA5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165ECBE-2FE0-459F-8643-D1BEEB6F6159}">
      <dgm:prSet custT="1"/>
      <dgm:spPr/>
      <dgm:t>
        <a:bodyPr/>
        <a:lstStyle/>
        <a:p>
          <a:pPr algn="l" rtl="0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Социальные истории</a:t>
          </a:r>
        </a:p>
      </dgm:t>
    </dgm:pt>
    <dgm:pt modelId="{6A3D6590-E0CD-42BA-A6FB-1B292CF6C488}" type="parTrans" cxnId="{0B712506-3EBF-4E52-9066-B4929159EC30}">
      <dgm:prSet/>
      <dgm:spPr/>
      <dgm:t>
        <a:bodyPr/>
        <a:lstStyle/>
        <a:p>
          <a:endParaRPr lang="ru-RU"/>
        </a:p>
      </dgm:t>
    </dgm:pt>
    <dgm:pt modelId="{28167E68-8D43-47BA-8988-74C3D9713844}" type="sibTrans" cxnId="{0B712506-3EBF-4E52-9066-B4929159EC30}">
      <dgm:prSet/>
      <dgm:spPr/>
      <dgm:t>
        <a:bodyPr/>
        <a:lstStyle/>
        <a:p>
          <a:endParaRPr lang="ru-RU"/>
        </a:p>
      </dgm:t>
    </dgm:pt>
    <dgm:pt modelId="{AF65C3E7-E682-49B7-BFA0-C033A1F3B07C}">
      <dgm:prSet custT="1"/>
      <dgm:spPr/>
      <dgm:t>
        <a:bodyPr/>
        <a:lstStyle/>
        <a:p>
          <a:pPr algn="l" rtl="0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  Похвала</a:t>
          </a:r>
        </a:p>
      </dgm:t>
    </dgm:pt>
    <dgm:pt modelId="{4D727C91-BDA9-43B0-A62F-0CDFF65C104D}" type="parTrans" cxnId="{98567BEB-73DB-4ABF-9DA8-FEFCC656C92A}">
      <dgm:prSet/>
      <dgm:spPr/>
      <dgm:t>
        <a:bodyPr/>
        <a:lstStyle/>
        <a:p>
          <a:endParaRPr lang="ru-RU"/>
        </a:p>
      </dgm:t>
    </dgm:pt>
    <dgm:pt modelId="{79C17840-38C2-4151-8151-FF67DF86786E}" type="sibTrans" cxnId="{98567BEB-73DB-4ABF-9DA8-FEFCC656C92A}">
      <dgm:prSet/>
      <dgm:spPr/>
      <dgm:t>
        <a:bodyPr/>
        <a:lstStyle/>
        <a:p>
          <a:endParaRPr lang="ru-RU"/>
        </a:p>
      </dgm:t>
    </dgm:pt>
    <dgm:pt modelId="{2E9766CE-FB2C-43B8-B352-9B117EDC2BFF}">
      <dgm:prSet custT="1"/>
      <dgm:spPr/>
      <dgm:t>
        <a:bodyPr/>
        <a:lstStyle/>
        <a:p>
          <a:pPr algn="l" rtl="0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Поведенческий контракт</a:t>
          </a:r>
        </a:p>
      </dgm:t>
    </dgm:pt>
    <dgm:pt modelId="{A74B2532-A2ED-4A4F-8610-A8A23F6CF77E}" type="sibTrans" cxnId="{2DE74334-2DCE-4B0C-B21F-EA54435FB3E4}">
      <dgm:prSet/>
      <dgm:spPr/>
      <dgm:t>
        <a:bodyPr/>
        <a:lstStyle/>
        <a:p>
          <a:endParaRPr lang="ru-RU"/>
        </a:p>
      </dgm:t>
    </dgm:pt>
    <dgm:pt modelId="{4AA25647-2A6E-43A0-A78B-666B8B5E75B7}" type="parTrans" cxnId="{2DE74334-2DCE-4B0C-B21F-EA54435FB3E4}">
      <dgm:prSet/>
      <dgm:spPr/>
      <dgm:t>
        <a:bodyPr/>
        <a:lstStyle/>
        <a:p>
          <a:endParaRPr lang="ru-RU"/>
        </a:p>
      </dgm:t>
    </dgm:pt>
    <dgm:pt modelId="{43FBC477-33B9-479A-B49B-1970EE8C2D92}">
      <dgm:prSet custT="1"/>
      <dgm:spPr/>
      <dgm:t>
        <a:bodyPr/>
        <a:lstStyle/>
        <a:p>
          <a:pPr algn="l" rtl="0"/>
          <a:r>
            <a:rPr lang="ru-RU" sz="2000" dirty="0" err="1">
              <a:latin typeface="Arial" panose="020B0604020202020204" pitchFamily="34" charset="0"/>
              <a:cs typeface="Arial" panose="020B0604020202020204" pitchFamily="34" charset="0"/>
            </a:rPr>
            <a:t>Прайминг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 (предупреждение о том что будет дальше)</a:t>
          </a:r>
        </a:p>
      </dgm:t>
    </dgm:pt>
    <dgm:pt modelId="{69C824B6-39E0-4930-B876-E60537EBEA25}" type="sibTrans" cxnId="{08466174-B34A-4D08-A00E-C0659CCECC4A}">
      <dgm:prSet/>
      <dgm:spPr/>
      <dgm:t>
        <a:bodyPr/>
        <a:lstStyle/>
        <a:p>
          <a:endParaRPr lang="ru-RU"/>
        </a:p>
      </dgm:t>
    </dgm:pt>
    <dgm:pt modelId="{7EF1AE8A-1A94-4073-8609-B7013FF68F6F}" type="parTrans" cxnId="{08466174-B34A-4D08-A00E-C0659CCECC4A}">
      <dgm:prSet/>
      <dgm:spPr/>
      <dgm:t>
        <a:bodyPr/>
        <a:lstStyle/>
        <a:p>
          <a:endParaRPr lang="ru-RU"/>
        </a:p>
      </dgm:t>
    </dgm:pt>
    <dgm:pt modelId="{6FE4CC02-3FE6-4A5A-A645-E4604F1E1A8B}">
      <dgm:prSet custT="1"/>
      <dgm:spPr/>
      <dgm:t>
        <a:bodyPr/>
        <a:lstStyle/>
        <a:p>
          <a:pPr algn="l" rtl="0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Предоставление выбора</a:t>
          </a:r>
        </a:p>
      </dgm:t>
    </dgm:pt>
    <dgm:pt modelId="{B44543A9-17CC-4FE6-B4E1-00B581AE61DD}" type="sibTrans" cxnId="{2380960E-403E-451E-B5A1-42C06511E6A5}">
      <dgm:prSet/>
      <dgm:spPr/>
      <dgm:t>
        <a:bodyPr/>
        <a:lstStyle/>
        <a:p>
          <a:endParaRPr lang="ru-RU"/>
        </a:p>
      </dgm:t>
    </dgm:pt>
    <dgm:pt modelId="{84F7B179-7772-4E6D-974D-79B539B9FCAE}" type="parTrans" cxnId="{2380960E-403E-451E-B5A1-42C06511E6A5}">
      <dgm:prSet/>
      <dgm:spPr/>
      <dgm:t>
        <a:bodyPr/>
        <a:lstStyle/>
        <a:p>
          <a:endParaRPr lang="ru-RU"/>
        </a:p>
      </dgm:t>
    </dgm:pt>
    <dgm:pt modelId="{672F0535-B442-470D-9C34-3E593C3921E3}">
      <dgm:prSet custT="1"/>
      <dgm:spPr/>
      <dgm:t>
        <a:bodyPr/>
        <a:lstStyle/>
        <a:p>
          <a:pPr algn="l" rtl="0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Визуальная поддержка</a:t>
          </a:r>
        </a:p>
      </dgm:t>
    </dgm:pt>
    <dgm:pt modelId="{C2406733-B993-483A-B74F-E4D2568666CD}" type="sibTrans" cxnId="{514E3FCB-363A-400E-B349-4AD4DE96D9D4}">
      <dgm:prSet/>
      <dgm:spPr/>
      <dgm:t>
        <a:bodyPr/>
        <a:lstStyle/>
        <a:p>
          <a:endParaRPr lang="ru-RU"/>
        </a:p>
      </dgm:t>
    </dgm:pt>
    <dgm:pt modelId="{EF2C7014-7BC5-4B83-AC1C-DAADFCAE6FFA}" type="parTrans" cxnId="{514E3FCB-363A-400E-B349-4AD4DE96D9D4}">
      <dgm:prSet/>
      <dgm:spPr/>
      <dgm:t>
        <a:bodyPr/>
        <a:lstStyle/>
        <a:p>
          <a:endParaRPr lang="ru-RU"/>
        </a:p>
      </dgm:t>
    </dgm:pt>
    <dgm:pt modelId="{E8BD53AA-D678-41EB-8064-66FB13028B13}">
      <dgm:prSet custT="1"/>
      <dgm:spPr/>
      <dgm:t>
        <a:bodyPr/>
        <a:lstStyle/>
        <a:p>
          <a:pPr algn="l" rtl="0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Система жетонов</a:t>
          </a:r>
        </a:p>
      </dgm:t>
    </dgm:pt>
    <dgm:pt modelId="{219D2CEA-7FFB-4E69-AA7D-9E4402E58892}" type="sibTrans" cxnId="{B3329387-34C6-481C-81D8-7464301078C7}">
      <dgm:prSet/>
      <dgm:spPr/>
      <dgm:t>
        <a:bodyPr/>
        <a:lstStyle/>
        <a:p>
          <a:endParaRPr lang="ru-RU"/>
        </a:p>
      </dgm:t>
    </dgm:pt>
    <dgm:pt modelId="{569283F7-F4B1-4AA9-A7D4-D57218754572}" type="parTrans" cxnId="{B3329387-34C6-481C-81D8-7464301078C7}">
      <dgm:prSet/>
      <dgm:spPr/>
      <dgm:t>
        <a:bodyPr/>
        <a:lstStyle/>
        <a:p>
          <a:endParaRPr lang="ru-RU"/>
        </a:p>
      </dgm:t>
    </dgm:pt>
    <dgm:pt modelId="{7FD344E2-F8D3-4BCA-83C8-92463DBDCE6D}">
      <dgm:prSet custT="1"/>
      <dgm:spPr/>
      <dgm:t>
        <a:bodyPr/>
        <a:lstStyle/>
        <a:p>
          <a:pPr algn="l" rtl="0"/>
          <a:r>
            <a:rPr lang="ru-RU" sz="2000" b="1" dirty="0" err="1">
              <a:latin typeface="Arial" panose="020B0604020202020204" pitchFamily="34" charset="0"/>
              <a:cs typeface="Arial" panose="020B0604020202020204" pitchFamily="34" charset="0"/>
            </a:rPr>
            <a:t>Проактивные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 методы:</a:t>
          </a:r>
        </a:p>
      </dgm:t>
    </dgm:pt>
    <dgm:pt modelId="{28A775F3-D826-4BAC-8A4B-4A46766F3DE5}" type="sibTrans" cxnId="{472A6C0D-F95B-4EE5-9697-5CD4411B322F}">
      <dgm:prSet/>
      <dgm:spPr/>
      <dgm:t>
        <a:bodyPr/>
        <a:lstStyle/>
        <a:p>
          <a:endParaRPr lang="ru-RU"/>
        </a:p>
      </dgm:t>
    </dgm:pt>
    <dgm:pt modelId="{5B8D4674-A4B9-47F0-8C77-B1CAB28D667E}" type="parTrans" cxnId="{472A6C0D-F95B-4EE5-9697-5CD4411B322F}">
      <dgm:prSet/>
      <dgm:spPr/>
      <dgm:t>
        <a:bodyPr/>
        <a:lstStyle/>
        <a:p>
          <a:endParaRPr lang="ru-RU"/>
        </a:p>
      </dgm:t>
    </dgm:pt>
    <dgm:pt modelId="{47A243E0-D4EA-4E65-92BF-06BB8B35AD63}" type="pres">
      <dgm:prSet presAssocID="{2D12BEC8-E635-46DF-A2FD-8FECA51FBDA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0DF2D-B9CA-435A-880A-7DE53F7C35AE}" type="pres">
      <dgm:prSet presAssocID="{7FD344E2-F8D3-4BCA-83C8-92463DBDCE6D}" presName="composite" presStyleCnt="0"/>
      <dgm:spPr/>
    </dgm:pt>
    <dgm:pt modelId="{32111803-D897-4B7D-BFDE-AEBADCE7C6FA}" type="pres">
      <dgm:prSet presAssocID="{7FD344E2-F8D3-4BCA-83C8-92463DBDCE6D}" presName="imgShp" presStyleLbl="fgImgPlace1" presStyleIdx="0" presStyleCnt="8" custLinFactX="247808" custLinFactY="600000" custLinFactNeighborX="300000" custLinFactNeighborY="662143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0677A3CE-3383-4167-9A0B-83CA15882342}" type="pres">
      <dgm:prSet presAssocID="{7FD344E2-F8D3-4BCA-83C8-92463DBDCE6D}" presName="txShp" presStyleLbl="node1" presStyleIdx="0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AFE211B-EE40-4BB4-81B2-2CF0FCC05B2C}" type="pres">
      <dgm:prSet presAssocID="{28A775F3-D826-4BAC-8A4B-4A46766F3DE5}" presName="spacing" presStyleCnt="0"/>
      <dgm:spPr/>
    </dgm:pt>
    <dgm:pt modelId="{9A10BC74-1CB4-4F9A-9E1B-9F0790071A83}" type="pres">
      <dgm:prSet presAssocID="{E8BD53AA-D678-41EB-8064-66FB13028B13}" presName="composite" presStyleCnt="0"/>
      <dgm:spPr/>
    </dgm:pt>
    <dgm:pt modelId="{3235B7BE-49AF-44DD-BD33-F19C0A913D34}" type="pres">
      <dgm:prSet presAssocID="{E8BD53AA-D678-41EB-8064-66FB13028B13}" presName="imgShp" presStyleLbl="fgImgPlace1" presStyleIdx="1" presStyleCnt="8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5C26A688-6BFE-4A03-BECD-ECFBFCE91EFE}" type="pres">
      <dgm:prSet presAssocID="{E8BD53AA-D678-41EB-8064-66FB13028B13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2A3AB-0E12-4933-8912-01365B57454F}" type="pres">
      <dgm:prSet presAssocID="{219D2CEA-7FFB-4E69-AA7D-9E4402E58892}" presName="spacing" presStyleCnt="0"/>
      <dgm:spPr/>
    </dgm:pt>
    <dgm:pt modelId="{D3367FBE-7BD2-4975-81D1-85024BEA3CA7}" type="pres">
      <dgm:prSet presAssocID="{672F0535-B442-470D-9C34-3E593C3921E3}" presName="composite" presStyleCnt="0"/>
      <dgm:spPr/>
    </dgm:pt>
    <dgm:pt modelId="{1EA5B757-AC21-4C30-99BA-562A8C569FBE}" type="pres">
      <dgm:prSet presAssocID="{672F0535-B442-470D-9C34-3E593C3921E3}" presName="imgShp" presStyleLbl="fgImgPlace1" presStyleIdx="2" presStyleCnt="8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1C0144E0-B9F6-4FD0-B021-898376E7C43A}" type="pres">
      <dgm:prSet presAssocID="{672F0535-B442-470D-9C34-3E593C3921E3}" presName="txShp" presStyleLbl="node1" presStyleIdx="2" presStyleCnt="8" custLinFactNeighborX="-452" custLinFactNeighborY="-2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B8F4C-8BA5-4B41-9957-FED06D24039B}" type="pres">
      <dgm:prSet presAssocID="{C2406733-B993-483A-B74F-E4D2568666CD}" presName="spacing" presStyleCnt="0"/>
      <dgm:spPr/>
    </dgm:pt>
    <dgm:pt modelId="{CE8BDA6D-05C7-41D1-9D7D-C7FA55082C38}" type="pres">
      <dgm:prSet presAssocID="{6FE4CC02-3FE6-4A5A-A645-E4604F1E1A8B}" presName="composite" presStyleCnt="0"/>
      <dgm:spPr/>
    </dgm:pt>
    <dgm:pt modelId="{5D0A4CB0-36D9-46CF-8FD5-9D0C00282A42}" type="pres">
      <dgm:prSet presAssocID="{6FE4CC02-3FE6-4A5A-A645-E4604F1E1A8B}" presName="imgShp" presStyleLbl="fgImgPlace1" presStyleIdx="3" presStyleCnt="8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B2123117-05FC-4B88-A0AF-9DB32F33B948}" type="pres">
      <dgm:prSet presAssocID="{6FE4CC02-3FE6-4A5A-A645-E4604F1E1A8B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11B28-F319-4D0D-82F1-BA66C3E04BB2}" type="pres">
      <dgm:prSet presAssocID="{B44543A9-17CC-4FE6-B4E1-00B581AE61DD}" presName="spacing" presStyleCnt="0"/>
      <dgm:spPr/>
    </dgm:pt>
    <dgm:pt modelId="{5563303E-5146-4448-9C1C-0C8648C3C160}" type="pres">
      <dgm:prSet presAssocID="{43FBC477-33B9-479A-B49B-1970EE8C2D92}" presName="composite" presStyleCnt="0"/>
      <dgm:spPr/>
    </dgm:pt>
    <dgm:pt modelId="{24963B5C-0231-4A6D-967F-90FB6B2B2B05}" type="pres">
      <dgm:prSet presAssocID="{43FBC477-33B9-479A-B49B-1970EE8C2D92}" presName="imgShp" presStyleLbl="fgImgPlace1" presStyleIdx="4" presStyleCnt="8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131F38E3-F335-42AB-82DA-000F0093E42D}" type="pres">
      <dgm:prSet presAssocID="{43FBC477-33B9-479A-B49B-1970EE8C2D92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F2844-B749-4F4D-B3D6-AF86A8DB0238}" type="pres">
      <dgm:prSet presAssocID="{69C824B6-39E0-4930-B876-E60537EBEA25}" presName="spacing" presStyleCnt="0"/>
      <dgm:spPr/>
    </dgm:pt>
    <dgm:pt modelId="{3889DF53-131E-4055-8724-6D28D996269D}" type="pres">
      <dgm:prSet presAssocID="{2E9766CE-FB2C-43B8-B352-9B117EDC2BFF}" presName="composite" presStyleCnt="0"/>
      <dgm:spPr/>
    </dgm:pt>
    <dgm:pt modelId="{7AF7AE14-198E-4E12-9FE4-3A269157D45A}" type="pres">
      <dgm:prSet presAssocID="{2E9766CE-FB2C-43B8-B352-9B117EDC2BFF}" presName="imgShp" presStyleLbl="fgImgPlace1" presStyleIdx="5" presStyleCnt="8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B954AA29-BE16-4BDD-A306-C7277E4CE671}" type="pres">
      <dgm:prSet presAssocID="{2E9766CE-FB2C-43B8-B352-9B117EDC2BFF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D02DC-98D7-40E1-80FB-3E3C8958BADD}" type="pres">
      <dgm:prSet presAssocID="{A74B2532-A2ED-4A4F-8610-A8A23F6CF77E}" presName="spacing" presStyleCnt="0"/>
      <dgm:spPr/>
    </dgm:pt>
    <dgm:pt modelId="{08B4B1AE-BBF9-4356-A539-A1AB2EC72566}" type="pres">
      <dgm:prSet presAssocID="{5165ECBE-2FE0-459F-8643-D1BEEB6F6159}" presName="composite" presStyleCnt="0"/>
      <dgm:spPr/>
    </dgm:pt>
    <dgm:pt modelId="{6EB201A9-857B-4D2A-BB49-FD0F25BBF982}" type="pres">
      <dgm:prSet presAssocID="{5165ECBE-2FE0-459F-8643-D1BEEB6F6159}" presName="imgShp" presStyleLbl="fgImgPlace1" presStyleIdx="6" presStyleCnt="8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EFCBAD0A-E307-46C2-BF0F-7F0C23F8A0BF}" type="pres">
      <dgm:prSet presAssocID="{5165ECBE-2FE0-459F-8643-D1BEEB6F6159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C0ECE-04BB-459E-AFC2-7C58FA39D2FC}" type="pres">
      <dgm:prSet presAssocID="{28167E68-8D43-47BA-8988-74C3D9713844}" presName="spacing" presStyleCnt="0"/>
      <dgm:spPr/>
    </dgm:pt>
    <dgm:pt modelId="{6F0C1060-DE5D-46C6-BB5A-B6BC1CDA3037}" type="pres">
      <dgm:prSet presAssocID="{AF65C3E7-E682-49B7-BFA0-C033A1F3B07C}" presName="composite" presStyleCnt="0"/>
      <dgm:spPr/>
    </dgm:pt>
    <dgm:pt modelId="{1410C777-45F2-488C-951D-D26C0E11C392}" type="pres">
      <dgm:prSet presAssocID="{AF65C3E7-E682-49B7-BFA0-C033A1F3B07C}" presName="imgShp" presStyleLbl="fgImgPlace1" presStyleIdx="7" presStyleCnt="8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043FA6EC-B52C-402D-B122-0D52AAE3A9FB}" type="pres">
      <dgm:prSet presAssocID="{AF65C3E7-E682-49B7-BFA0-C033A1F3B07C}" presName="txShp" presStyleLbl="node1" presStyleIdx="7" presStyleCnt="8" custLinFactNeighborX="39" custLinFactNeighborY="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80960E-403E-451E-B5A1-42C06511E6A5}" srcId="{2D12BEC8-E635-46DF-A2FD-8FECA51FBDA5}" destId="{6FE4CC02-3FE6-4A5A-A645-E4604F1E1A8B}" srcOrd="3" destOrd="0" parTransId="{84F7B179-7772-4E6D-974D-79B539B9FCAE}" sibTransId="{B44543A9-17CC-4FE6-B4E1-00B581AE61DD}"/>
    <dgm:cxn modelId="{0B712506-3EBF-4E52-9066-B4929159EC30}" srcId="{2D12BEC8-E635-46DF-A2FD-8FECA51FBDA5}" destId="{5165ECBE-2FE0-459F-8643-D1BEEB6F6159}" srcOrd="6" destOrd="0" parTransId="{6A3D6590-E0CD-42BA-A6FB-1B292CF6C488}" sibTransId="{28167E68-8D43-47BA-8988-74C3D9713844}"/>
    <dgm:cxn modelId="{B3329387-34C6-481C-81D8-7464301078C7}" srcId="{2D12BEC8-E635-46DF-A2FD-8FECA51FBDA5}" destId="{E8BD53AA-D678-41EB-8064-66FB13028B13}" srcOrd="1" destOrd="0" parTransId="{569283F7-F4B1-4AA9-A7D4-D57218754572}" sibTransId="{219D2CEA-7FFB-4E69-AA7D-9E4402E58892}"/>
    <dgm:cxn modelId="{8E50FAB1-0A0A-4B3C-B2E4-2FFFB7B86E8F}" type="presOf" srcId="{43FBC477-33B9-479A-B49B-1970EE8C2D92}" destId="{131F38E3-F335-42AB-82DA-000F0093E42D}" srcOrd="0" destOrd="0" presId="urn:microsoft.com/office/officeart/2005/8/layout/vList3"/>
    <dgm:cxn modelId="{6480F91C-0D50-4F0D-B8B0-22E186D16EE4}" type="presOf" srcId="{672F0535-B442-470D-9C34-3E593C3921E3}" destId="{1C0144E0-B9F6-4FD0-B021-898376E7C43A}" srcOrd="0" destOrd="0" presId="urn:microsoft.com/office/officeart/2005/8/layout/vList3"/>
    <dgm:cxn modelId="{472A6C0D-F95B-4EE5-9697-5CD4411B322F}" srcId="{2D12BEC8-E635-46DF-A2FD-8FECA51FBDA5}" destId="{7FD344E2-F8D3-4BCA-83C8-92463DBDCE6D}" srcOrd="0" destOrd="0" parTransId="{5B8D4674-A4B9-47F0-8C77-B1CAB28D667E}" sibTransId="{28A775F3-D826-4BAC-8A4B-4A46766F3DE5}"/>
    <dgm:cxn modelId="{DD9ED4CC-4407-4B3B-AD47-06282D2A037F}" type="presOf" srcId="{5165ECBE-2FE0-459F-8643-D1BEEB6F6159}" destId="{EFCBAD0A-E307-46C2-BF0F-7F0C23F8A0BF}" srcOrd="0" destOrd="0" presId="urn:microsoft.com/office/officeart/2005/8/layout/vList3"/>
    <dgm:cxn modelId="{514E3FCB-363A-400E-B349-4AD4DE96D9D4}" srcId="{2D12BEC8-E635-46DF-A2FD-8FECA51FBDA5}" destId="{672F0535-B442-470D-9C34-3E593C3921E3}" srcOrd="2" destOrd="0" parTransId="{EF2C7014-7BC5-4B83-AC1C-DAADFCAE6FFA}" sibTransId="{C2406733-B993-483A-B74F-E4D2568666CD}"/>
    <dgm:cxn modelId="{3BF8E2D3-1CA6-4466-BB3C-D6AC0802BD7A}" type="presOf" srcId="{2D12BEC8-E635-46DF-A2FD-8FECA51FBDA5}" destId="{47A243E0-D4EA-4E65-92BF-06BB8B35AD63}" srcOrd="0" destOrd="0" presId="urn:microsoft.com/office/officeart/2005/8/layout/vList3"/>
    <dgm:cxn modelId="{98567BEB-73DB-4ABF-9DA8-FEFCC656C92A}" srcId="{2D12BEC8-E635-46DF-A2FD-8FECA51FBDA5}" destId="{AF65C3E7-E682-49B7-BFA0-C033A1F3B07C}" srcOrd="7" destOrd="0" parTransId="{4D727C91-BDA9-43B0-A62F-0CDFF65C104D}" sibTransId="{79C17840-38C2-4151-8151-FF67DF86786E}"/>
    <dgm:cxn modelId="{7FEC3BA1-0DAE-4B55-AC7D-EF6E17069CA6}" type="presOf" srcId="{6FE4CC02-3FE6-4A5A-A645-E4604F1E1A8B}" destId="{B2123117-05FC-4B88-A0AF-9DB32F33B948}" srcOrd="0" destOrd="0" presId="urn:microsoft.com/office/officeart/2005/8/layout/vList3"/>
    <dgm:cxn modelId="{F53FAB60-83A3-4E9C-8AAC-86C248C9C7F1}" type="presOf" srcId="{7FD344E2-F8D3-4BCA-83C8-92463DBDCE6D}" destId="{0677A3CE-3383-4167-9A0B-83CA15882342}" srcOrd="0" destOrd="0" presId="urn:microsoft.com/office/officeart/2005/8/layout/vList3"/>
    <dgm:cxn modelId="{2DE74334-2DCE-4B0C-B21F-EA54435FB3E4}" srcId="{2D12BEC8-E635-46DF-A2FD-8FECA51FBDA5}" destId="{2E9766CE-FB2C-43B8-B352-9B117EDC2BFF}" srcOrd="5" destOrd="0" parTransId="{4AA25647-2A6E-43A0-A78B-666B8B5E75B7}" sibTransId="{A74B2532-A2ED-4A4F-8610-A8A23F6CF77E}"/>
    <dgm:cxn modelId="{07C441AF-4629-4E95-B313-9335EC274CD1}" type="presOf" srcId="{2E9766CE-FB2C-43B8-B352-9B117EDC2BFF}" destId="{B954AA29-BE16-4BDD-A306-C7277E4CE671}" srcOrd="0" destOrd="0" presId="urn:microsoft.com/office/officeart/2005/8/layout/vList3"/>
    <dgm:cxn modelId="{08466174-B34A-4D08-A00E-C0659CCECC4A}" srcId="{2D12BEC8-E635-46DF-A2FD-8FECA51FBDA5}" destId="{43FBC477-33B9-479A-B49B-1970EE8C2D92}" srcOrd="4" destOrd="0" parTransId="{7EF1AE8A-1A94-4073-8609-B7013FF68F6F}" sibTransId="{69C824B6-39E0-4930-B876-E60537EBEA25}"/>
    <dgm:cxn modelId="{BC60F1EA-7CAA-4067-8D01-EAE3B73C69A5}" type="presOf" srcId="{E8BD53AA-D678-41EB-8064-66FB13028B13}" destId="{5C26A688-6BFE-4A03-BECD-ECFBFCE91EFE}" srcOrd="0" destOrd="0" presId="urn:microsoft.com/office/officeart/2005/8/layout/vList3"/>
    <dgm:cxn modelId="{5CE076CE-A268-4B0A-83AD-5952490F5728}" type="presOf" srcId="{AF65C3E7-E682-49B7-BFA0-C033A1F3B07C}" destId="{043FA6EC-B52C-402D-B122-0D52AAE3A9FB}" srcOrd="0" destOrd="0" presId="urn:microsoft.com/office/officeart/2005/8/layout/vList3"/>
    <dgm:cxn modelId="{EE330A55-D54E-42C0-9C2E-563E9E967913}" type="presParOf" srcId="{47A243E0-D4EA-4E65-92BF-06BB8B35AD63}" destId="{4DB0DF2D-B9CA-435A-880A-7DE53F7C35AE}" srcOrd="0" destOrd="0" presId="urn:microsoft.com/office/officeart/2005/8/layout/vList3"/>
    <dgm:cxn modelId="{334C874A-D1A0-4E73-A188-427107ECFC2F}" type="presParOf" srcId="{4DB0DF2D-B9CA-435A-880A-7DE53F7C35AE}" destId="{32111803-D897-4B7D-BFDE-AEBADCE7C6FA}" srcOrd="0" destOrd="0" presId="urn:microsoft.com/office/officeart/2005/8/layout/vList3"/>
    <dgm:cxn modelId="{F9160400-6B8F-40C5-AFE2-839DA4D6E062}" type="presParOf" srcId="{4DB0DF2D-B9CA-435A-880A-7DE53F7C35AE}" destId="{0677A3CE-3383-4167-9A0B-83CA15882342}" srcOrd="1" destOrd="0" presId="urn:microsoft.com/office/officeart/2005/8/layout/vList3"/>
    <dgm:cxn modelId="{DE33BB25-E54F-454C-A01C-F1011F2D86AF}" type="presParOf" srcId="{47A243E0-D4EA-4E65-92BF-06BB8B35AD63}" destId="{9AFE211B-EE40-4BB4-81B2-2CF0FCC05B2C}" srcOrd="1" destOrd="0" presId="urn:microsoft.com/office/officeart/2005/8/layout/vList3"/>
    <dgm:cxn modelId="{4C6A3D46-4C39-42FD-AEBD-6F1D62A1CD56}" type="presParOf" srcId="{47A243E0-D4EA-4E65-92BF-06BB8B35AD63}" destId="{9A10BC74-1CB4-4F9A-9E1B-9F0790071A83}" srcOrd="2" destOrd="0" presId="urn:microsoft.com/office/officeart/2005/8/layout/vList3"/>
    <dgm:cxn modelId="{2CE0E797-E954-450E-8A25-0168B8372960}" type="presParOf" srcId="{9A10BC74-1CB4-4F9A-9E1B-9F0790071A83}" destId="{3235B7BE-49AF-44DD-BD33-F19C0A913D34}" srcOrd="0" destOrd="0" presId="urn:microsoft.com/office/officeart/2005/8/layout/vList3"/>
    <dgm:cxn modelId="{F76E3DDC-1B92-4B00-A539-A2B1A4480445}" type="presParOf" srcId="{9A10BC74-1CB4-4F9A-9E1B-9F0790071A83}" destId="{5C26A688-6BFE-4A03-BECD-ECFBFCE91EFE}" srcOrd="1" destOrd="0" presId="urn:microsoft.com/office/officeart/2005/8/layout/vList3"/>
    <dgm:cxn modelId="{31CD30D9-ABBB-4251-893E-A414F68DADE5}" type="presParOf" srcId="{47A243E0-D4EA-4E65-92BF-06BB8B35AD63}" destId="{F0D2A3AB-0E12-4933-8912-01365B57454F}" srcOrd="3" destOrd="0" presId="urn:microsoft.com/office/officeart/2005/8/layout/vList3"/>
    <dgm:cxn modelId="{57C05727-7D7E-49F5-BDE9-2F21CCC3EC93}" type="presParOf" srcId="{47A243E0-D4EA-4E65-92BF-06BB8B35AD63}" destId="{D3367FBE-7BD2-4975-81D1-85024BEA3CA7}" srcOrd="4" destOrd="0" presId="urn:microsoft.com/office/officeart/2005/8/layout/vList3"/>
    <dgm:cxn modelId="{A71A3E77-9FA8-4FF4-BFBC-0C69FC3CD106}" type="presParOf" srcId="{D3367FBE-7BD2-4975-81D1-85024BEA3CA7}" destId="{1EA5B757-AC21-4C30-99BA-562A8C569FBE}" srcOrd="0" destOrd="0" presId="urn:microsoft.com/office/officeart/2005/8/layout/vList3"/>
    <dgm:cxn modelId="{5F3C974D-D98D-4F9F-AF76-7CCEAFF6B13A}" type="presParOf" srcId="{D3367FBE-7BD2-4975-81D1-85024BEA3CA7}" destId="{1C0144E0-B9F6-4FD0-B021-898376E7C43A}" srcOrd="1" destOrd="0" presId="urn:microsoft.com/office/officeart/2005/8/layout/vList3"/>
    <dgm:cxn modelId="{5F8CEF31-EE44-4F53-A36F-013D3E133D52}" type="presParOf" srcId="{47A243E0-D4EA-4E65-92BF-06BB8B35AD63}" destId="{E15B8F4C-8BA5-4B41-9957-FED06D24039B}" srcOrd="5" destOrd="0" presId="urn:microsoft.com/office/officeart/2005/8/layout/vList3"/>
    <dgm:cxn modelId="{21FE686C-0F54-47D6-AE63-D0384343BE69}" type="presParOf" srcId="{47A243E0-D4EA-4E65-92BF-06BB8B35AD63}" destId="{CE8BDA6D-05C7-41D1-9D7D-C7FA55082C38}" srcOrd="6" destOrd="0" presId="urn:microsoft.com/office/officeart/2005/8/layout/vList3"/>
    <dgm:cxn modelId="{12437A5A-133D-4532-BC2D-CD5FB4DD6E42}" type="presParOf" srcId="{CE8BDA6D-05C7-41D1-9D7D-C7FA55082C38}" destId="{5D0A4CB0-36D9-46CF-8FD5-9D0C00282A42}" srcOrd="0" destOrd="0" presId="urn:microsoft.com/office/officeart/2005/8/layout/vList3"/>
    <dgm:cxn modelId="{72CF05EF-DFEE-49CD-BA3D-1B684A1902D9}" type="presParOf" srcId="{CE8BDA6D-05C7-41D1-9D7D-C7FA55082C38}" destId="{B2123117-05FC-4B88-A0AF-9DB32F33B948}" srcOrd="1" destOrd="0" presId="urn:microsoft.com/office/officeart/2005/8/layout/vList3"/>
    <dgm:cxn modelId="{93A4F325-69D4-4E0E-9671-7EFEC0BE6568}" type="presParOf" srcId="{47A243E0-D4EA-4E65-92BF-06BB8B35AD63}" destId="{93111B28-F319-4D0D-82F1-BA66C3E04BB2}" srcOrd="7" destOrd="0" presId="urn:microsoft.com/office/officeart/2005/8/layout/vList3"/>
    <dgm:cxn modelId="{8C0F1CB4-1C0C-4D18-9EB7-C5FB557EAFC3}" type="presParOf" srcId="{47A243E0-D4EA-4E65-92BF-06BB8B35AD63}" destId="{5563303E-5146-4448-9C1C-0C8648C3C160}" srcOrd="8" destOrd="0" presId="urn:microsoft.com/office/officeart/2005/8/layout/vList3"/>
    <dgm:cxn modelId="{5DC661D4-4BB5-42EC-81C6-474706AE562B}" type="presParOf" srcId="{5563303E-5146-4448-9C1C-0C8648C3C160}" destId="{24963B5C-0231-4A6D-967F-90FB6B2B2B05}" srcOrd="0" destOrd="0" presId="urn:microsoft.com/office/officeart/2005/8/layout/vList3"/>
    <dgm:cxn modelId="{2B7BF44C-BF03-4F3F-A768-A1ABA9C0F2C3}" type="presParOf" srcId="{5563303E-5146-4448-9C1C-0C8648C3C160}" destId="{131F38E3-F335-42AB-82DA-000F0093E42D}" srcOrd="1" destOrd="0" presId="urn:microsoft.com/office/officeart/2005/8/layout/vList3"/>
    <dgm:cxn modelId="{6DD3B2C9-25CA-45D9-8E29-122016EFF494}" type="presParOf" srcId="{47A243E0-D4EA-4E65-92BF-06BB8B35AD63}" destId="{EFDF2844-B749-4F4D-B3D6-AF86A8DB0238}" srcOrd="9" destOrd="0" presId="urn:microsoft.com/office/officeart/2005/8/layout/vList3"/>
    <dgm:cxn modelId="{87FEE30F-8BFE-41B0-A6A3-D5A4356D58DF}" type="presParOf" srcId="{47A243E0-D4EA-4E65-92BF-06BB8B35AD63}" destId="{3889DF53-131E-4055-8724-6D28D996269D}" srcOrd="10" destOrd="0" presId="urn:microsoft.com/office/officeart/2005/8/layout/vList3"/>
    <dgm:cxn modelId="{C28C812F-38CD-4EFB-BA87-6D802B83592F}" type="presParOf" srcId="{3889DF53-131E-4055-8724-6D28D996269D}" destId="{7AF7AE14-198E-4E12-9FE4-3A269157D45A}" srcOrd="0" destOrd="0" presId="urn:microsoft.com/office/officeart/2005/8/layout/vList3"/>
    <dgm:cxn modelId="{929F18DF-317E-45EB-89F9-6BFE57EA03C4}" type="presParOf" srcId="{3889DF53-131E-4055-8724-6D28D996269D}" destId="{B954AA29-BE16-4BDD-A306-C7277E4CE671}" srcOrd="1" destOrd="0" presId="urn:microsoft.com/office/officeart/2005/8/layout/vList3"/>
    <dgm:cxn modelId="{BA016A99-BC80-4562-A5D6-2817DE535020}" type="presParOf" srcId="{47A243E0-D4EA-4E65-92BF-06BB8B35AD63}" destId="{416D02DC-98D7-40E1-80FB-3E3C8958BADD}" srcOrd="11" destOrd="0" presId="urn:microsoft.com/office/officeart/2005/8/layout/vList3"/>
    <dgm:cxn modelId="{86F3CAC7-5DBF-438E-85A7-2D8D6FC50F43}" type="presParOf" srcId="{47A243E0-D4EA-4E65-92BF-06BB8B35AD63}" destId="{08B4B1AE-BBF9-4356-A539-A1AB2EC72566}" srcOrd="12" destOrd="0" presId="urn:microsoft.com/office/officeart/2005/8/layout/vList3"/>
    <dgm:cxn modelId="{89904C81-0518-412D-BFC4-45B9AFD8C806}" type="presParOf" srcId="{08B4B1AE-BBF9-4356-A539-A1AB2EC72566}" destId="{6EB201A9-857B-4D2A-BB49-FD0F25BBF982}" srcOrd="0" destOrd="0" presId="urn:microsoft.com/office/officeart/2005/8/layout/vList3"/>
    <dgm:cxn modelId="{1BC8F1F2-2ED3-40DD-A541-EC1D6FD72DA8}" type="presParOf" srcId="{08B4B1AE-BBF9-4356-A539-A1AB2EC72566}" destId="{EFCBAD0A-E307-46C2-BF0F-7F0C23F8A0BF}" srcOrd="1" destOrd="0" presId="urn:microsoft.com/office/officeart/2005/8/layout/vList3"/>
    <dgm:cxn modelId="{DE1D17FA-7381-4CBC-92AA-AD7071326B38}" type="presParOf" srcId="{47A243E0-D4EA-4E65-92BF-06BB8B35AD63}" destId="{D30C0ECE-04BB-459E-AFC2-7C58FA39D2FC}" srcOrd="13" destOrd="0" presId="urn:microsoft.com/office/officeart/2005/8/layout/vList3"/>
    <dgm:cxn modelId="{5800CBEE-6AA9-427E-899D-D777AAD3928B}" type="presParOf" srcId="{47A243E0-D4EA-4E65-92BF-06BB8B35AD63}" destId="{6F0C1060-DE5D-46C6-BB5A-B6BC1CDA3037}" srcOrd="14" destOrd="0" presId="urn:microsoft.com/office/officeart/2005/8/layout/vList3"/>
    <dgm:cxn modelId="{08CE1CD5-BA16-4163-818F-E627625580BB}" type="presParOf" srcId="{6F0C1060-DE5D-46C6-BB5A-B6BC1CDA3037}" destId="{1410C777-45F2-488C-951D-D26C0E11C392}" srcOrd="0" destOrd="0" presId="urn:microsoft.com/office/officeart/2005/8/layout/vList3"/>
    <dgm:cxn modelId="{3885161E-6565-4636-87ED-A0576F4167CE}" type="presParOf" srcId="{6F0C1060-DE5D-46C6-BB5A-B6BC1CDA3037}" destId="{043FA6EC-B52C-402D-B122-0D52AAE3A9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7A3CE-3383-4167-9A0B-83CA15882342}">
      <dsp:nvSpPr>
        <dsp:cNvPr id="0" name=""/>
        <dsp:cNvSpPr/>
      </dsp:nvSpPr>
      <dsp:spPr>
        <a:xfrm rot="10800000">
          <a:off x="1944652" y="2354"/>
          <a:ext cx="7258905" cy="465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08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Проактивные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 методы:</a:t>
          </a:r>
        </a:p>
      </dsp:txBody>
      <dsp:txXfrm rot="10800000">
        <a:off x="1944652" y="2354"/>
        <a:ext cx="7258905" cy="465127"/>
      </dsp:txXfrm>
    </dsp:sp>
    <dsp:sp modelId="{32111803-D897-4B7D-BFDE-AEBADCE7C6FA}">
      <dsp:nvSpPr>
        <dsp:cNvPr id="0" name=""/>
        <dsp:cNvSpPr/>
      </dsp:nvSpPr>
      <dsp:spPr>
        <a:xfrm>
          <a:off x="4260095" y="4232511"/>
          <a:ext cx="465127" cy="4651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6A688-6BFE-4A03-BECD-ECFBFCE91EFE}">
      <dsp:nvSpPr>
        <dsp:cNvPr id="0" name=""/>
        <dsp:cNvSpPr/>
      </dsp:nvSpPr>
      <dsp:spPr>
        <a:xfrm rot="10800000">
          <a:off x="1944652" y="606326"/>
          <a:ext cx="7258905" cy="46512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08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Система жетонов</a:t>
          </a:r>
        </a:p>
      </dsp:txBody>
      <dsp:txXfrm rot="10800000">
        <a:off x="2060934" y="606326"/>
        <a:ext cx="7142623" cy="465127"/>
      </dsp:txXfrm>
    </dsp:sp>
    <dsp:sp modelId="{3235B7BE-49AF-44DD-BD33-F19C0A913D34}">
      <dsp:nvSpPr>
        <dsp:cNvPr id="0" name=""/>
        <dsp:cNvSpPr/>
      </dsp:nvSpPr>
      <dsp:spPr>
        <a:xfrm>
          <a:off x="1712089" y="606326"/>
          <a:ext cx="465127" cy="4651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144E0-B9F6-4FD0-B021-898376E7C43A}">
      <dsp:nvSpPr>
        <dsp:cNvPr id="0" name=""/>
        <dsp:cNvSpPr/>
      </dsp:nvSpPr>
      <dsp:spPr>
        <a:xfrm rot="10800000">
          <a:off x="1911842" y="1200377"/>
          <a:ext cx="7258905" cy="46512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08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Визуальная поддержка</a:t>
          </a:r>
        </a:p>
      </dsp:txBody>
      <dsp:txXfrm rot="10800000">
        <a:off x="2028124" y="1200377"/>
        <a:ext cx="7142623" cy="465127"/>
      </dsp:txXfrm>
    </dsp:sp>
    <dsp:sp modelId="{1EA5B757-AC21-4C30-99BA-562A8C569FBE}">
      <dsp:nvSpPr>
        <dsp:cNvPr id="0" name=""/>
        <dsp:cNvSpPr/>
      </dsp:nvSpPr>
      <dsp:spPr>
        <a:xfrm>
          <a:off x="1712089" y="1210298"/>
          <a:ext cx="465127" cy="4651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23117-05FC-4B88-A0AF-9DB32F33B948}">
      <dsp:nvSpPr>
        <dsp:cNvPr id="0" name=""/>
        <dsp:cNvSpPr/>
      </dsp:nvSpPr>
      <dsp:spPr>
        <a:xfrm rot="10800000">
          <a:off x="1944652" y="1814269"/>
          <a:ext cx="7258905" cy="46512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08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Предоставление выбора</a:t>
          </a:r>
        </a:p>
      </dsp:txBody>
      <dsp:txXfrm rot="10800000">
        <a:off x="2060934" y="1814269"/>
        <a:ext cx="7142623" cy="465127"/>
      </dsp:txXfrm>
    </dsp:sp>
    <dsp:sp modelId="{5D0A4CB0-36D9-46CF-8FD5-9D0C00282A42}">
      <dsp:nvSpPr>
        <dsp:cNvPr id="0" name=""/>
        <dsp:cNvSpPr/>
      </dsp:nvSpPr>
      <dsp:spPr>
        <a:xfrm>
          <a:off x="1712089" y="1814269"/>
          <a:ext cx="465127" cy="4651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F38E3-F335-42AB-82DA-000F0093E42D}">
      <dsp:nvSpPr>
        <dsp:cNvPr id="0" name=""/>
        <dsp:cNvSpPr/>
      </dsp:nvSpPr>
      <dsp:spPr>
        <a:xfrm rot="10800000">
          <a:off x="1944652" y="2418241"/>
          <a:ext cx="7258905" cy="46512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08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Прайминг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 (предупреждение о том что будет дальше)</a:t>
          </a:r>
        </a:p>
      </dsp:txBody>
      <dsp:txXfrm rot="10800000">
        <a:off x="2060934" y="2418241"/>
        <a:ext cx="7142623" cy="465127"/>
      </dsp:txXfrm>
    </dsp:sp>
    <dsp:sp modelId="{24963B5C-0231-4A6D-967F-90FB6B2B2B05}">
      <dsp:nvSpPr>
        <dsp:cNvPr id="0" name=""/>
        <dsp:cNvSpPr/>
      </dsp:nvSpPr>
      <dsp:spPr>
        <a:xfrm>
          <a:off x="1712089" y="2418241"/>
          <a:ext cx="465127" cy="4651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4AA29-BE16-4BDD-A306-C7277E4CE671}">
      <dsp:nvSpPr>
        <dsp:cNvPr id="0" name=""/>
        <dsp:cNvSpPr/>
      </dsp:nvSpPr>
      <dsp:spPr>
        <a:xfrm rot="10800000">
          <a:off x="1944652" y="3022213"/>
          <a:ext cx="7258905" cy="46512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08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Поведенческий контракт</a:t>
          </a:r>
        </a:p>
      </dsp:txBody>
      <dsp:txXfrm rot="10800000">
        <a:off x="2060934" y="3022213"/>
        <a:ext cx="7142623" cy="465127"/>
      </dsp:txXfrm>
    </dsp:sp>
    <dsp:sp modelId="{7AF7AE14-198E-4E12-9FE4-3A269157D45A}">
      <dsp:nvSpPr>
        <dsp:cNvPr id="0" name=""/>
        <dsp:cNvSpPr/>
      </dsp:nvSpPr>
      <dsp:spPr>
        <a:xfrm>
          <a:off x="1712089" y="3022213"/>
          <a:ext cx="465127" cy="4651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BAD0A-E307-46C2-BF0F-7F0C23F8A0BF}">
      <dsp:nvSpPr>
        <dsp:cNvPr id="0" name=""/>
        <dsp:cNvSpPr/>
      </dsp:nvSpPr>
      <dsp:spPr>
        <a:xfrm rot="10800000">
          <a:off x="1944652" y="3626184"/>
          <a:ext cx="7258905" cy="46512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08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Социальные истории</a:t>
          </a:r>
        </a:p>
      </dsp:txBody>
      <dsp:txXfrm rot="10800000">
        <a:off x="2060934" y="3626184"/>
        <a:ext cx="7142623" cy="465127"/>
      </dsp:txXfrm>
    </dsp:sp>
    <dsp:sp modelId="{6EB201A9-857B-4D2A-BB49-FD0F25BBF982}">
      <dsp:nvSpPr>
        <dsp:cNvPr id="0" name=""/>
        <dsp:cNvSpPr/>
      </dsp:nvSpPr>
      <dsp:spPr>
        <a:xfrm>
          <a:off x="1712089" y="3626184"/>
          <a:ext cx="465127" cy="4651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FA6EC-B52C-402D-B122-0D52AAE3A9FB}">
      <dsp:nvSpPr>
        <dsp:cNvPr id="0" name=""/>
        <dsp:cNvSpPr/>
      </dsp:nvSpPr>
      <dsp:spPr>
        <a:xfrm rot="10800000">
          <a:off x="1947483" y="4232511"/>
          <a:ext cx="7258905" cy="46512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08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  Похвала</a:t>
          </a:r>
        </a:p>
      </dsp:txBody>
      <dsp:txXfrm rot="10800000">
        <a:off x="2063765" y="4232511"/>
        <a:ext cx="7142623" cy="465127"/>
      </dsp:txXfrm>
    </dsp:sp>
    <dsp:sp modelId="{1410C777-45F2-488C-951D-D26C0E11C392}">
      <dsp:nvSpPr>
        <dsp:cNvPr id="0" name=""/>
        <dsp:cNvSpPr/>
      </dsp:nvSpPr>
      <dsp:spPr>
        <a:xfrm>
          <a:off x="1712089" y="4230156"/>
          <a:ext cx="465127" cy="4651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019D2-C781-4C68-BD12-998EE3B0A99A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2EFCA-5042-4C6A-B3CF-0A718EC7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90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AF2C8-9417-4745-B1FA-0C58AE50B81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882CF-A0BA-4A2A-B78C-5E68E52A5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04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3AE58A-8293-49B6-A442-D9DF683F5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4FF840-0737-4AFC-8A05-5C7DE3C6B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B714526-A577-426B-A8C6-1029E90FF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CC0D54-2DFB-46ED-B46C-7FA4E664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760647-8579-49BF-8D7C-4CC558DD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56B372-DBFE-470F-AA04-21387863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F751D9-22E2-4EB8-9529-60178D9D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33DA6D-94DB-4AEE-977B-8B7C791D2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8E3468-5AB5-4CC2-9BE0-0184CC49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B3D100-A635-4C39-A865-BF31910F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DCCFF5-2E13-4C43-86D1-5C3F7610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2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7F432CD-4523-4BD8-92B7-36B66EBE9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248BF6-A502-4EB8-B58E-1CCB2E6E6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B85216-1B15-4B70-AD42-AC851BAA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E2A7A3-69F5-42EB-BD78-D0FE03B8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D0A078-F29E-4B94-9197-3303E752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7E3507-7C0E-431E-9B42-5F094642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EF13D2-4E05-4375-B245-14AA1CE69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A4A1AE-5605-4495-836A-C4DFEE0D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3DE68-C2F2-4202-999F-B2CE5EF3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B493A4-0F57-48EA-B651-ED842BB9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B8256-3271-4F0D-884B-FE674315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D472D7-13EE-4573-B2FE-0BB29B103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2F37AB-94CE-4E67-A824-6A9E3383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33F86E-2AB2-4865-A6BA-D69845CC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EEDD80-7D8A-4FB2-8C9B-C3E5FEB7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C07142-1BA9-45F0-8285-80147A44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142AF7-FCAE-40BC-BC5D-92FB6D0B1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F13E3A-DB43-4B3F-9E11-9AEDB87BD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C6761E-6204-49A0-B391-56DF6F2E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006575-A647-439F-A1F9-53D98B39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D81586-F494-4AFA-8096-4A327CE1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D5E65-C5D1-4D18-B86D-7504D58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DC3B7F-B235-4264-9750-5F57A9EF1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F1CAEF5-F734-4DE5-BAD8-EB3A35AC0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7A9022-B36C-4AAC-B83C-25D8F3318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49E7223-AD7F-492F-B215-5B7ED09D2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B87B929-DDFD-483C-AB65-9C364EF7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CC00D52-9754-43CB-A296-809ED0FC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BBC7812-F30D-4B60-A154-F5BD9447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11CE0A-D409-4E57-8466-4BF73BB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A9DF44-EE89-476B-8231-C721A10E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D88A40-AABF-4CFA-87CC-E6C06D45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206DA6E-93E8-40B5-BD72-ADB81483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2D1CCD2-DF6A-4290-8438-1F6C99ED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50705F9-2569-4671-B9B2-88DEB69C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897548-FD7C-494C-B256-97EC74A9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76BD1F-2E40-4176-A2FA-5FD45CC5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90B6BB-5F30-4957-8E57-92D8CDC2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F511DA2-2952-47A3-BE16-F6CBDC359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3CA829-E50B-4AF4-A50E-41F0A478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C7E7F7B-DCAD-46DE-8D86-12E83BC7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3A2C29-75A4-410C-A2E1-889DCA00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2C74AE-BFA7-4396-8406-0F44A6A8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5434BFA-59BB-48F7-B355-C10EFEFF1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7F963C0-246F-47F6-B7FF-886BD9CA5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013BE5-7E72-41A5-AAEA-19804577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B72F6E-CB55-46B9-859A-FE9807A6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47DF7E-C3B3-4F6D-84E8-3A211693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3E7BA86-4D76-4C2B-999B-C14B583D45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C8BC8C-292B-4CDF-954F-66CE93A4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784D0B-D367-44EA-BEA5-DB82A6580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5F8123-CC57-4371-8958-CD52FBBA0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877B-B35E-461B-9D29-07C79B310F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3C2B53-EA4C-4FD4-92FD-783EF9307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0B0C6D-2273-4E5D-8EF6-21B5BC5EE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E0A0B9-6C3B-4E23-AF22-332A82255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1343" y="1517514"/>
            <a:ext cx="9144000" cy="2198452"/>
          </a:xfrm>
        </p:spPr>
        <p:txBody>
          <a:bodyPr>
            <a:no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метода Прикладного Анализа Поведения в образовательных учреждениях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8772" y="4480842"/>
            <a:ext cx="4033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Малоземова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Оксана Алексеевна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Педагог-психолог, ГБОУ 657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5EAC3E-40E6-C949-AC62-6B4E3B85A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59" y="988751"/>
            <a:ext cx="7366000" cy="51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4F1643-2B22-485B-8D3F-35909CE3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4" y="365123"/>
            <a:ext cx="9986392" cy="94932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МЕТОДЫ КОРРЕКЦИИ НЕЖЕЛАТЕЛЬНОГО ПОВЕДЕНИЯ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C4F1643-2B22-485B-8D3F-35909CE3925E}"/>
              </a:ext>
            </a:extLst>
          </p:cNvPr>
          <p:cNvSpPr txBox="1">
            <a:spLocks/>
          </p:cNvSpPr>
          <p:nvPr/>
        </p:nvSpPr>
        <p:spPr>
          <a:xfrm>
            <a:off x="1754743" y="1848305"/>
            <a:ext cx="9506527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C4F1643-2B22-485B-8D3F-35909CE3925E}"/>
              </a:ext>
            </a:extLst>
          </p:cNvPr>
          <p:cNvSpPr txBox="1">
            <a:spLocks/>
          </p:cNvSpPr>
          <p:nvPr/>
        </p:nvSpPr>
        <p:spPr>
          <a:xfrm>
            <a:off x="1907142" y="3040291"/>
            <a:ext cx="9506527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341506"/>
              </p:ext>
            </p:extLst>
          </p:nvPr>
        </p:nvGraphicFramePr>
        <p:xfrm>
          <a:off x="144126" y="1654402"/>
          <a:ext cx="10915648" cy="469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9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МОТИВАЦИЯ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99456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Все, что мы делаем, мы делаем ради цели, которая нас мотивирует, либо мотивирующим может быть сам  процесс. В самом начале пути нам нужно помочь ребенку увидеть, ради чего он делает сложную для него работу.</a:t>
            </a:r>
          </a:p>
        </p:txBody>
      </p:sp>
    </p:spTree>
    <p:extLst>
      <p:ext uri="{BB962C8B-B14F-4D97-AF65-F5344CB8AC3E}">
        <p14:creationId xmlns:p14="http://schemas.microsoft.com/office/powerpoint/2010/main" val="21645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ЖЕТОНОВ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036" y="2628669"/>
            <a:ext cx="3708400" cy="21739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Конкретное определение целевого поведения, за которые ребенок будет получать жетон.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61B8B457-686F-024E-A097-54E03AE5958E}"/>
              </a:ext>
            </a:extLst>
          </p:cNvPr>
          <p:cNvSpPr txBox="1">
            <a:spLocks/>
          </p:cNvSpPr>
          <p:nvPr/>
        </p:nvSpPr>
        <p:spPr>
          <a:xfrm>
            <a:off x="4426166" y="2563811"/>
            <a:ext cx="3708400" cy="217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Различные предметы в качестве жетонов или другая ощутимая система баллов за желательное поведение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20449F15-8956-3D46-970B-E90A56F95ED1}"/>
              </a:ext>
            </a:extLst>
          </p:cNvPr>
          <p:cNvSpPr txBox="1">
            <a:spLocks/>
          </p:cNvSpPr>
          <p:nvPr/>
        </p:nvSpPr>
        <p:spPr>
          <a:xfrm>
            <a:off x="8535259" y="2563811"/>
            <a:ext cx="3708400" cy="237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Меню отсроченных поощрений, которые можно получить в обмен на определенное количество жетонов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D5F1CBA-168F-4B4C-90F5-412BC65281E2}"/>
              </a:ext>
            </a:extLst>
          </p:cNvPr>
          <p:cNvCxnSpPr/>
          <p:nvPr/>
        </p:nvCxnSpPr>
        <p:spPr>
          <a:xfrm>
            <a:off x="230322" y="2628670"/>
            <a:ext cx="0" cy="14493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EC81079-3ACB-C84E-B1B6-BF321A56FD39}"/>
              </a:ext>
            </a:extLst>
          </p:cNvPr>
          <p:cNvCxnSpPr/>
          <p:nvPr/>
        </p:nvCxnSpPr>
        <p:spPr>
          <a:xfrm>
            <a:off x="8535259" y="2628670"/>
            <a:ext cx="0" cy="14493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8FCB203-F190-6B4A-B487-30CE1467AF24}"/>
              </a:ext>
            </a:extLst>
          </p:cNvPr>
          <p:cNvCxnSpPr/>
          <p:nvPr/>
        </p:nvCxnSpPr>
        <p:spPr>
          <a:xfrm>
            <a:off x="4305300" y="2628670"/>
            <a:ext cx="0" cy="14493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8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ЖЕТОНОВ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76" y="1835083"/>
            <a:ext cx="39524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ЖЕТОНОВ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1" y="1747567"/>
            <a:ext cx="4157983" cy="44482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48350" y="1768537"/>
            <a:ext cx="61555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подкрепления с помощью жетонов – это очень полезный подход для увеличения желательного поведения как дома , так и во время занятий в классе.</a:t>
            </a:r>
          </a:p>
        </p:txBody>
      </p:sp>
    </p:spTree>
    <p:extLst>
      <p:ext uri="{BB962C8B-B14F-4D97-AF65-F5344CB8AC3E}">
        <p14:creationId xmlns:p14="http://schemas.microsoft.com/office/powerpoint/2010/main" val="42425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ВИЗУАЛЬНАЯ ПОДДЕРЖКА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различные методы предоставления информации, опирающиеся на зрительное восприятие человека и помогающие представить визуально такие абстрактные категории, как время, последовательность действий, причинно-следственные связи.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700" y="365126"/>
            <a:ext cx="9600132" cy="573768"/>
          </a:xfrm>
        </p:spPr>
        <p:txBody>
          <a:bodyPr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ВИДЫ ВИЗУАЛЬНОЙ ПОДДЕРЖКИ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781" y="2655871"/>
            <a:ext cx="3667607" cy="2748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C:\Users\ПК\Documents\планик\Планик Архив\___ФОТО ПРОДУКЦИИ\ВИЗУАЛЬНЫЕ РАСПИСАНИЯ\РАСПИСАНИЕ НА НЕДЕЛЮ\IMG_6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57" y="2582513"/>
            <a:ext cx="2500810" cy="3381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ПК\Documents\планик\Планик Архив\___ФОТО ПРОДУКЦИИ\Календарь\IMG_83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15" y="2611266"/>
            <a:ext cx="3475447" cy="2316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8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ВИДЫ ВИЗУАЛЬНОЙ ПОДДЕРЖКИ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6" y="2162456"/>
            <a:ext cx="2747356" cy="39111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00" y="2178994"/>
            <a:ext cx="2868682" cy="39786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90298" y="2178997"/>
            <a:ext cx="2898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классе на специальном стенде можно отметить основные моменты распорядка дня, очередность выполнения заданий, правила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4253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ПРАЙМИНГ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65" y="1776944"/>
            <a:ext cx="4744698" cy="4408615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04E4E946-AA2C-C249-ADEC-F20C8DDD9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69" y="1764829"/>
            <a:ext cx="3348426" cy="4464569"/>
          </a:xfrm>
        </p:spPr>
      </p:pic>
    </p:spTree>
    <p:extLst>
      <p:ext uri="{BB962C8B-B14F-4D97-AF65-F5344CB8AC3E}">
        <p14:creationId xmlns:p14="http://schemas.microsoft.com/office/powerpoint/2010/main" val="37267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ПРИКЛАДНОЙ АНАЛИЗ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3670" cy="3693726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Наука, которая разрабатывает прикладные методики на основе законов поведения и систематически применяет их для улучшения социально значимого поведения, а также использует эксперимент для поиска переменных, ответственных за изменение поведения.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Научная школа Прикладного Анализа Поведения формируется на основе трудов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Б.Ф.Скиннера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принципах радикального бихевиоризма.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ПОВЕДЕНЧЕСКИЙ КОНТРАКТ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40" y="1743983"/>
            <a:ext cx="6220647" cy="4351338"/>
          </a:xfrm>
        </p:spPr>
      </p:pic>
    </p:spTree>
    <p:extLst>
      <p:ext uri="{BB962C8B-B14F-4D97-AF65-F5344CB8AC3E}">
        <p14:creationId xmlns:p14="http://schemas.microsoft.com/office/powerpoint/2010/main" val="38017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СОЦИАЛЬНЫЕ ИСТОРИИ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29" y="1969258"/>
            <a:ext cx="2832596" cy="4003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49" y="1964285"/>
            <a:ext cx="2834543" cy="3998365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3" y="2059089"/>
            <a:ext cx="2747079" cy="3862601"/>
          </a:xfrm>
        </p:spPr>
      </p:pic>
    </p:spTree>
    <p:extLst>
      <p:ext uri="{BB962C8B-B14F-4D97-AF65-F5344CB8AC3E}">
        <p14:creationId xmlns:p14="http://schemas.microsoft.com/office/powerpoint/2010/main" val="272005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73079A-465A-E44D-A8E4-6B76F8E1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ПОХВАЛА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9B5F1B3-EA7B-D845-BF70-4AEB23E42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66" y="1900238"/>
            <a:ext cx="3762168" cy="4351338"/>
          </a:xfrm>
        </p:spPr>
      </p:pic>
    </p:spTree>
    <p:extLst>
      <p:ext uri="{BB962C8B-B14F-4D97-AF65-F5344CB8AC3E}">
        <p14:creationId xmlns:p14="http://schemas.microsoft.com/office/powerpoint/2010/main" val="21410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E0A0B9-6C3B-4E23-AF22-332A82255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436" y="1646683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E8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81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КОНЦЕПЦИЯ АВС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6381"/>
            <a:ext cx="10515600" cy="16531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Оперантное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поведение это поведение, которое влияет на окружающую среду и формируется в основном благодаря последствиям.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Базовая модель, которая описывает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оперантное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поведение, таким образом, выглядит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S-R-S. Впервые была описана Скиннером (S-R-C).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Более известна как модель ABC.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2DE89052-E14E-0444-BCB9-606AC74C9D93}"/>
              </a:ext>
            </a:extLst>
          </p:cNvPr>
          <p:cNvSpPr txBox="1">
            <a:spLocks/>
          </p:cNvSpPr>
          <p:nvPr/>
        </p:nvSpPr>
        <p:spPr>
          <a:xfrm>
            <a:off x="533404" y="3686442"/>
            <a:ext cx="3615267" cy="251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 (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antecedent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) – предшествующие факторы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(события, которые произошли до поведения: данные инструкции, особенности окружения, поведение ухаживающих)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992919D-B020-E746-A1CA-01D85B3CBF83}"/>
              </a:ext>
            </a:extLst>
          </p:cNvPr>
          <p:cNvSpPr txBox="1">
            <a:spLocks/>
          </p:cNvSpPr>
          <p:nvPr/>
        </p:nvSpPr>
        <p:spPr>
          <a:xfrm>
            <a:off x="4288366" y="3686442"/>
            <a:ext cx="3615267" cy="251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B (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) – поведение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(что конкретно произошло, какое поведение наблюдали, как оно долго длилось)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3CD0FCB-B28D-D34E-ABEA-E52AA48CF185}"/>
              </a:ext>
            </a:extLst>
          </p:cNvPr>
          <p:cNvSpPr txBox="1">
            <a:spLocks/>
          </p:cNvSpPr>
          <p:nvPr/>
        </p:nvSpPr>
        <p:spPr>
          <a:xfrm>
            <a:off x="8043329" y="3678504"/>
            <a:ext cx="3615267" cy="180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C (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consequence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) – последствия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поведения (чем завершился эпизод поведения ребенка, какие произошли изменения в окружении, в поведении ухаживающих)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Поведение это деятельность живых организмов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Принципы формирования поведения: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Подкрепление (Усиление)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Наказание (Ослабление)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Гашение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9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ПОДКРЕПЛЕНИЕ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87513"/>
            <a:ext cx="474980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Положительное подкрепление: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После поведения в окружающей среде появляется стимул (приз, похвала и т.п.), и частота поведения в будущем увеличивается.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Ребёнок выполняет аккуратно и правильно задание, и учитель хвалит его. На следующий день ребёнок снова старается.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6D36919E-26BB-ED43-84ED-B7864CACCF4F}"/>
              </a:ext>
            </a:extLst>
          </p:cNvPr>
          <p:cNvSpPr txBox="1">
            <a:spLocks/>
          </p:cNvSpPr>
          <p:nvPr/>
        </p:nvSpPr>
        <p:spPr>
          <a:xfrm>
            <a:off x="6604001" y="1687514"/>
            <a:ext cx="4749799" cy="269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Отрицательное подкрепление: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После поведения из окружающей среды исчезает стимул, и частота поведения в будущем увеличивается.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Ребёнок кричит на уроке. Его выгоняют из класса, и он таким образом освобождается от урока. На следующем уроке ребёнок снова кричит.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158FA4-1B60-E743-A7E6-9F06CDD497BF}"/>
              </a:ext>
            </a:extLst>
          </p:cNvPr>
          <p:cNvSpPr txBox="1"/>
          <p:nvPr/>
        </p:nvSpPr>
        <p:spPr>
          <a:xfrm>
            <a:off x="3213100" y="4740803"/>
            <a:ext cx="6417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Подкрепление всегда связано с увеличением частоты поведения. Положительное оно или отрицательное связано с появлением или исчезновением стимула в качестве последствия для поведения.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НАКАЗАНИЕ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271" y="1690688"/>
            <a:ext cx="5594240" cy="2684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Положительное наказание: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После поведения в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окружающей среде появляется стимул (сделали замечание, отругали), и частота поведения в будущем снижается. 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Ребёнок разбивает чашку, и мама ругает его. 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будущем ребенок не бьет чашки.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5441" y="1690688"/>
            <a:ext cx="5594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Отрицательное наказание: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 поведения из окружающей среды исчезает стимул, и частота поведения в будущем снижается.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Ребёнок играл 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игрушкой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начал кричать. Мама забрала у него игрушку.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будущем ребенок не кричит, когда играет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игрушкой.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ADF247-900A-4801-9F73-A206FE082847}"/>
              </a:ext>
            </a:extLst>
          </p:cNvPr>
          <p:cNvSpPr txBox="1"/>
          <p:nvPr/>
        </p:nvSpPr>
        <p:spPr>
          <a:xfrm>
            <a:off x="2673658" y="4631578"/>
            <a:ext cx="6844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Наказание всегда связано со снижением частоты поведения. Положительное оно или отрицательное, связано с появлением или с исчезновением стимула в качестве последствия для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1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ГАШЕНИЕ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830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Гашение происходит, когда поведение, которое раньше получало подкрепление, перестает подкрепляться и перестает происходить в будущем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2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400" y="314325"/>
            <a:ext cx="7763933" cy="1325563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ФУНКЦИИ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Функциями принято называть цели, которым служит поведение: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Доступ к желаемому объекту, к активности.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Избегание, или отказ от активности, объекта или внимания.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внимания.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Желание получить определенные ощущения либо их избежать.</a:t>
            </a:r>
          </a:p>
        </p:txBody>
      </p:sp>
    </p:spTree>
    <p:extLst>
      <p:ext uri="{BB962C8B-B14F-4D97-AF65-F5344CB8AC3E}">
        <p14:creationId xmlns:p14="http://schemas.microsoft.com/office/powerpoint/2010/main" val="12892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260324-6DCD-0E45-BBA6-B2EDA139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03" y="485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КАРТА НАБЛЮДЕНИЯ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9CBA229-42FB-3C44-8380-57842A108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136046"/>
              </p:ext>
            </p:extLst>
          </p:nvPr>
        </p:nvGraphicFramePr>
        <p:xfrm>
          <a:off x="838200" y="1374107"/>
          <a:ext cx="10210800" cy="2578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4821">
                  <a:extLst>
                    <a:ext uri="{9D8B030D-6E8A-4147-A177-3AD203B41FA5}">
                      <a16:colId xmlns:a16="http://schemas.microsoft.com/office/drawing/2014/main" xmlns="" val="2170654726"/>
                    </a:ext>
                  </a:extLst>
                </a:gridCol>
                <a:gridCol w="1532679">
                  <a:extLst>
                    <a:ext uri="{9D8B030D-6E8A-4147-A177-3AD203B41FA5}">
                      <a16:colId xmlns:a16="http://schemas.microsoft.com/office/drawing/2014/main" xmlns="" val="534263786"/>
                    </a:ext>
                  </a:extLst>
                </a:gridCol>
                <a:gridCol w="1083112">
                  <a:extLst>
                    <a:ext uri="{9D8B030D-6E8A-4147-A177-3AD203B41FA5}">
                      <a16:colId xmlns:a16="http://schemas.microsoft.com/office/drawing/2014/main" xmlns="" val="1045874494"/>
                    </a:ext>
                  </a:extLst>
                </a:gridCol>
                <a:gridCol w="1291634">
                  <a:extLst>
                    <a:ext uri="{9D8B030D-6E8A-4147-A177-3AD203B41FA5}">
                      <a16:colId xmlns:a16="http://schemas.microsoft.com/office/drawing/2014/main" xmlns="" val="1469057451"/>
                    </a:ext>
                  </a:extLst>
                </a:gridCol>
                <a:gridCol w="1295616">
                  <a:extLst>
                    <a:ext uri="{9D8B030D-6E8A-4147-A177-3AD203B41FA5}">
                      <a16:colId xmlns:a16="http://schemas.microsoft.com/office/drawing/2014/main" xmlns="" val="3526090848"/>
                    </a:ext>
                  </a:extLst>
                </a:gridCol>
                <a:gridCol w="1727138">
                  <a:extLst>
                    <a:ext uri="{9D8B030D-6E8A-4147-A177-3AD203B41FA5}">
                      <a16:colId xmlns:a16="http://schemas.microsoft.com/office/drawing/2014/main" xmlns="" val="1969419267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445655003"/>
                    </a:ext>
                  </a:extLst>
                </a:gridCol>
              </a:tblGrid>
              <a:tr h="294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Предшествующий фактор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Поведение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(Ч) Частота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 (Степень тяжести)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Последствия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Дата/Время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0841300"/>
                  </a:ext>
                </a:extLst>
              </a:tr>
              <a:tr h="982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Получил инструкцию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Сильные проявления неприемлемого поведения (укажите)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Например/ Уходит из рабочей зоны, встаёт со стула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ДН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Убрали требование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01.03.2022 / 12.00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17590"/>
                  </a:ext>
                </a:extLst>
              </a:tr>
              <a:tr h="371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190963"/>
                  </a:ext>
                </a:extLst>
              </a:tr>
              <a:tr h="376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1535219"/>
                  </a:ext>
                </a:extLst>
              </a:tr>
              <a:tr h="424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76" marR="57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44392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9A505F-E89A-4A46-A59D-529B48E904C4}"/>
              </a:ext>
            </a:extLst>
          </p:cNvPr>
          <p:cNvSpPr txBox="1"/>
          <p:nvPr/>
        </p:nvSpPr>
        <p:spPr>
          <a:xfrm>
            <a:off x="838200" y="4030513"/>
            <a:ext cx="28992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Предшествующий фактор (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что происходило, когда поведение началось?)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Игнорировал сверстник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Игнорировал взрослый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Спровоцировал сверстник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Получил инструкцию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Отказали в доступе к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желаемому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Забрали желаемое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Один занимался чем-то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Один не занимался ничем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Сенсорная перегрузка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7E05A9-137F-E644-BB1C-FB0C8D692406}"/>
              </a:ext>
            </a:extLst>
          </p:cNvPr>
          <p:cNvSpPr txBox="1"/>
          <p:nvPr/>
        </p:nvSpPr>
        <p:spPr>
          <a:xfrm>
            <a:off x="6096000" y="4030513"/>
            <a:ext cx="2991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Последствия (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что сделали другие люди?)	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Реакцию блокировали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Перенаправили на другую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Дали желаемое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Убрали требование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Взрослый/сверстник ушел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Взрослый/сверстник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игнорировал</a:t>
            </a:r>
          </a:p>
          <a:p>
            <a:endParaRPr lang="ru-RU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8D3963-24E2-4C37-8BF9-977D3F9C6AA7}"/>
              </a:ext>
            </a:extLst>
          </p:cNvPr>
          <p:cNvSpPr txBox="1"/>
          <p:nvPr/>
        </p:nvSpPr>
        <p:spPr>
          <a:xfrm>
            <a:off x="3737499" y="4030513"/>
            <a:ext cx="24236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Ч (Частота) 	Т: степень тяжести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ЧС: раз в час	Т1: сильная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ДН: раз в день	Т2: умеренная  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	Т3: слабая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4745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</TotalTime>
  <Words>592</Words>
  <Application>Microsoft Office PowerPoint</Application>
  <PresentationFormat>Произвольный</PresentationFormat>
  <Paragraphs>138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Использование метода Прикладного Анализа Поведения в образовательных учреждениях</vt:lpstr>
      <vt:lpstr>ПРИКЛАДНОЙ АНАЛИЗ ПОВЕДЕНИЯ</vt:lpstr>
      <vt:lpstr>КОНЦЕПЦИЯ АВС</vt:lpstr>
      <vt:lpstr>ПОВЕДЕНИЕ</vt:lpstr>
      <vt:lpstr>ПОДКРЕПЛЕНИЕ</vt:lpstr>
      <vt:lpstr>НАКАЗАНИЕ</vt:lpstr>
      <vt:lpstr>ГАШЕНИЕ</vt:lpstr>
      <vt:lpstr>ФУНКЦИИ ПОВЕДЕНИЯ</vt:lpstr>
      <vt:lpstr>КАРТА НАБЛЮДЕНИЯ</vt:lpstr>
      <vt:lpstr>Презентация PowerPoint</vt:lpstr>
      <vt:lpstr>МЕТОДЫ КОРРЕКЦИИ НЕЖЕЛАТЕЛЬНОГО ПОВЕДЕНИЯ</vt:lpstr>
      <vt:lpstr>МОТИВАЦИЯ РЕБЕНКА</vt:lpstr>
      <vt:lpstr>СИСТЕМА ЖЕТОНОВ</vt:lpstr>
      <vt:lpstr>СИСТЕМА ЖЕТОНОВ</vt:lpstr>
      <vt:lpstr>СИСТЕМА ЖЕТОНОВ</vt:lpstr>
      <vt:lpstr>ВИЗУАЛЬНАЯ ПОДДЕРЖКА</vt:lpstr>
      <vt:lpstr>ВИДЫ ВИЗУАЛЬНОЙ ПОДДЕРЖКИ</vt:lpstr>
      <vt:lpstr>ВИДЫ ВИЗУАЛЬНОЙ ПОДДЕРЖКИ</vt:lpstr>
      <vt:lpstr>ПРАЙМИНГ</vt:lpstr>
      <vt:lpstr>ПОВЕДЕНЧЕСКИЙ КОНТРАКТ</vt:lpstr>
      <vt:lpstr>СОЦИАЛЬНЫЕ ИСТОРИИ</vt:lpstr>
      <vt:lpstr>ПОХВАЛА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Волобуева О.Ф.</cp:lastModifiedBy>
  <cp:revision>245</cp:revision>
  <cp:lastPrinted>2022-02-25T10:26:25Z</cp:lastPrinted>
  <dcterms:created xsi:type="dcterms:W3CDTF">2020-10-04T10:57:35Z</dcterms:created>
  <dcterms:modified xsi:type="dcterms:W3CDTF">2022-04-08T12:18:05Z</dcterms:modified>
</cp:coreProperties>
</file>