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98" r:id="rId3"/>
    <p:sldId id="297" r:id="rId4"/>
    <p:sldId id="291" r:id="rId5"/>
    <p:sldId id="341" r:id="rId6"/>
    <p:sldId id="345" r:id="rId7"/>
    <p:sldId id="332" r:id="rId8"/>
    <p:sldId id="287" r:id="rId9"/>
    <p:sldId id="289" r:id="rId10"/>
    <p:sldId id="333" r:id="rId11"/>
    <p:sldId id="352" r:id="rId12"/>
    <p:sldId id="354" r:id="rId13"/>
    <p:sldId id="353" r:id="rId14"/>
    <p:sldId id="295" r:id="rId15"/>
    <p:sldId id="296" r:id="rId16"/>
    <p:sldId id="330" r:id="rId17"/>
    <p:sldId id="316" r:id="rId18"/>
    <p:sldId id="355" r:id="rId19"/>
    <p:sldId id="310" r:id="rId20"/>
    <p:sldId id="351" r:id="rId21"/>
    <p:sldId id="342" r:id="rId22"/>
    <p:sldId id="334" r:id="rId23"/>
    <p:sldId id="304" r:id="rId24"/>
    <p:sldId id="273" r:id="rId25"/>
    <p:sldId id="324" r:id="rId26"/>
    <p:sldId id="325" r:id="rId27"/>
    <p:sldId id="360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ontserrat" panose="020B0604020202020204" charset="0"/>
      <p:regular r:id="rId34"/>
      <p:bold r:id="rId35"/>
    </p:embeddedFont>
    <p:embeddedFont>
      <p:font typeface="Arial Unicode MS" panose="020B0604020202020204" pitchFamily="34" charset="-128"/>
      <p:regular r:id="rId36"/>
    </p:embeddedFont>
    <p:embeddedFont>
      <p:font typeface="Karla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D83C2E-64BC-4059-905C-0EC4AB0F0310}">
  <a:tblStyle styleId="{36D83C2E-64BC-4059-905C-0EC4AB0F0310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9"/>
    <p:restoredTop sz="81180" autoAdjust="0"/>
  </p:normalViewPr>
  <p:slideViewPr>
    <p:cSldViewPr snapToGrid="0">
      <p:cViewPr varScale="1">
        <p:scale>
          <a:sx n="76" d="100"/>
          <a:sy n="76" d="100"/>
        </p:scale>
        <p:origin x="-108" y="-13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027959247492515E-2"/>
          <c:y val="0.1649143040736876"/>
          <c:w val="0.56563557460767866"/>
          <c:h val="0.77451480641817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исследования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нарушения внимания </c:v>
                </c:pt>
                <c:pt idx="1">
                  <c:v>гиперактивность </c:v>
                </c:pt>
                <c:pt idx="2">
                  <c:v>эмоциональная неустойчивость  </c:v>
                </c:pt>
                <c:pt idx="3">
                  <c:v>агрессивность, сменяющаяся  пассивностью </c:v>
                </c:pt>
                <c:pt idx="4">
                  <c:v>повышенная импульсивность </c:v>
                </c:pt>
                <c:pt idx="5">
                  <c:v>инфантильное поведение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</c:v>
                </c:pt>
                <c:pt idx="1">
                  <c:v>80</c:v>
                </c:pt>
                <c:pt idx="2">
                  <c:v>70.5</c:v>
                </c:pt>
                <c:pt idx="3">
                  <c:v>44</c:v>
                </c:pt>
                <c:pt idx="4">
                  <c:v>66.5</c:v>
                </c:pt>
                <c:pt idx="5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86-6049-9D45-C9E2FC09D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707376383938944"/>
          <c:y val="0.13837691168492922"/>
          <c:w val="0.32292623616061056"/>
          <c:h val="0.84763307758751616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289955017792357E-2"/>
          <c:y val="8.4755541322302647E-2"/>
          <c:w val="0.81742008996441529"/>
          <c:h val="0.445681393273068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0B9-234C-99A6-64B6EF3384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0B9-234C-99A6-64B6EF3384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0B9-234C-99A6-64B6EF3384A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0B9-234C-99A6-64B6EF3384A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0B9-234C-99A6-64B6EF3384AD}"/>
              </c:ext>
            </c:extLst>
          </c:dPt>
          <c:dLbls>
            <c:dLbl>
              <c:idx val="0"/>
              <c:layout>
                <c:manualLayout>
                  <c:x val="-8.8382874015748028E-2"/>
                  <c:y val="6.846604330708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0B9-234C-99A6-64B6EF3384A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854404527559055"/>
                  <c:y val="-0.11219734251968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0B9-234C-99A6-64B6EF3384A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6022227690288718E-2"/>
                  <c:y val="-0.230626968503937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0B9-234C-99A6-64B6EF3384A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1820193569553805"/>
                  <c:y val="-0.192609990157480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0B9-234C-99A6-64B6EF3384A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2033136482939633"/>
                  <c:y val="6.088484251968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0B9-234C-99A6-64B6EF3384A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Тики</c:v>
                </c:pt>
                <c:pt idx="1">
                  <c:v>Головные боли</c:v>
                </c:pt>
                <c:pt idx="2">
                  <c:v>Энурез</c:v>
                </c:pt>
                <c:pt idx="3">
                  <c:v>Расстройства поведения</c:v>
                </c:pt>
                <c:pt idx="4">
                  <c:v>Неврологические нарушения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</c:v>
                </c:pt>
                <c:pt idx="1">
                  <c:v>52</c:v>
                </c:pt>
                <c:pt idx="2">
                  <c:v>26</c:v>
                </c:pt>
                <c:pt idx="3">
                  <c:v>50</c:v>
                </c:pt>
                <c:pt idx="4">
                  <c:v>76.8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0B9-234C-99A6-64B6EF3384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163781911167646E-2"/>
          <c:y val="0.13416268065026593"/>
          <c:w val="0.82916666666666672"/>
          <c:h val="0.654092273622047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89D-4D4A-A212-C93956C7B750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89D-4D4A-A212-C93956C7B750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589D-4D4A-A212-C93956C7B750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89D-4D4A-A212-C93956C7B750}"/>
              </c:ext>
            </c:extLst>
          </c:dPt>
          <c:cat>
            <c:strRef>
              <c:f>Лист1!$A$2:$A$5</c:f>
              <c:strCache>
                <c:ptCount val="3"/>
                <c:pt idx="0">
                  <c:v>Дисграфия</c:v>
                </c:pt>
                <c:pt idx="1">
                  <c:v>Дискалькулия</c:v>
                </c:pt>
                <c:pt idx="2">
                  <c:v>Дислексия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30.4</c:v>
                </c:pt>
                <c:pt idx="1">
                  <c:v>20.2</c:v>
                </c:pt>
                <c:pt idx="2">
                  <c:v>21.3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89D-4D4A-A212-C93956C7B7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C77292-8A19-47B2-B5C1-1EC35EAB9D53}" type="doc">
      <dgm:prSet loTypeId="urn:microsoft.com/office/officeart/2005/8/layout/radial5" loCatId="relationship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9064C95-9F41-4146-BF94-CD2B85C8059C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418A3ADF-E92C-4D8B-B787-9F5E3C919CAA}" type="parTrans" cxnId="{E1BDB1FF-F974-4045-A4B9-60AAD4F779FA}">
      <dgm:prSet/>
      <dgm:spPr/>
      <dgm:t>
        <a:bodyPr/>
        <a:lstStyle/>
        <a:p>
          <a:endParaRPr lang="ru-RU"/>
        </a:p>
      </dgm:t>
    </dgm:pt>
    <dgm:pt modelId="{B566F1FD-4CC9-4C42-BC20-35374BCC9DA4}" type="sibTrans" cxnId="{E1BDB1FF-F974-4045-A4B9-60AAD4F779FA}">
      <dgm:prSet/>
      <dgm:spPr/>
      <dgm:t>
        <a:bodyPr/>
        <a:lstStyle/>
        <a:p>
          <a:endParaRPr lang="ru-RU"/>
        </a:p>
      </dgm:t>
    </dgm:pt>
    <dgm:pt modelId="{EF54779E-C86B-413C-B521-5C7EFA474219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</a:rPr>
            <a:t>Сваливает вину на других</a:t>
          </a:r>
          <a:endParaRPr lang="ru-RU" dirty="0"/>
        </a:p>
      </dgm:t>
    </dgm:pt>
    <dgm:pt modelId="{F22DFE22-00EC-4AEC-851C-3F8AF20FC84B}" type="parTrans" cxnId="{A21F8D7D-2251-42C1-999A-24A97FF636FF}">
      <dgm:prSet/>
      <dgm:spPr/>
      <dgm:t>
        <a:bodyPr/>
        <a:lstStyle/>
        <a:p>
          <a:endParaRPr lang="ru-RU"/>
        </a:p>
      </dgm:t>
    </dgm:pt>
    <dgm:pt modelId="{56AFC21B-3DD8-4128-A311-5544378582B0}" type="sibTrans" cxnId="{A21F8D7D-2251-42C1-999A-24A97FF636F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A22969-607D-4A72-B6DE-D1F569DC29F3}">
      <dgm:prSet phldrT="[Текст]" custT="1"/>
      <dgm:spPr/>
      <dgm:t>
        <a:bodyPr/>
        <a:lstStyle/>
        <a:p>
          <a:r>
            <a:rPr lang="ru-RU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dirty="0">
              <a:latin typeface="Calibri" panose="020F0502020204030204" pitchFamily="34" charset="0"/>
              <a:cs typeface="Times New Roman" panose="02020603050405020304" pitchFamily="18" charset="0"/>
            </a:rPr>
            <a:t>Стереотипные движения</a:t>
          </a:r>
        </a:p>
      </dgm:t>
    </dgm:pt>
    <dgm:pt modelId="{8428E7E1-8A08-4937-AF89-55532AC4F5A4}" type="parTrans" cxnId="{ED6E2611-AE28-4DE1-A101-045E10D47185}">
      <dgm:prSet/>
      <dgm:spPr/>
      <dgm:t>
        <a:bodyPr/>
        <a:lstStyle/>
        <a:p>
          <a:endParaRPr lang="ru-RU"/>
        </a:p>
      </dgm:t>
    </dgm:pt>
    <dgm:pt modelId="{59E1B4F2-EBC4-49E7-AD4C-0870C84C57EB}" type="sibTrans" cxnId="{ED6E2611-AE28-4DE1-A101-045E10D471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FEB8AC5-D0DE-4D97-967F-9E9A05A0BCBE}">
      <dgm:prSet phldrT="[Текст]" custT="1"/>
      <dgm:spPr/>
      <dgm:t>
        <a:bodyPr/>
        <a:lstStyle/>
        <a:p>
          <a:r>
            <a:rPr lang="ru-RU" sz="900" dirty="0">
              <a:latin typeface="Calibri" panose="020F0502020204030204" pitchFamily="34" charset="0"/>
              <a:cs typeface="Times New Roman" panose="02020603050405020304" pitchFamily="18" charset="0"/>
            </a:rPr>
            <a:t>Чрезмерно подвижен</a:t>
          </a:r>
        </a:p>
      </dgm:t>
    </dgm:pt>
    <dgm:pt modelId="{FB590AD7-D5C8-45C6-9D63-2AC6BCFE2AA9}" type="parTrans" cxnId="{EE21283C-7D4D-4DFF-BDB8-F9C6A087F505}">
      <dgm:prSet/>
      <dgm:spPr/>
      <dgm:t>
        <a:bodyPr/>
        <a:lstStyle/>
        <a:p>
          <a:endParaRPr lang="ru-RU"/>
        </a:p>
      </dgm:t>
    </dgm:pt>
    <dgm:pt modelId="{659CB6B7-831D-4411-A40A-579A2F890B19}" type="sibTrans" cxnId="{EE21283C-7D4D-4DFF-BDB8-F9C6A087F50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7BBA665-58E9-43FE-9534-3EDE5EC9190D}">
      <dgm:prSet phldrT="[Текст]"/>
      <dgm:spPr/>
      <dgm:t>
        <a:bodyPr/>
        <a:lstStyle/>
        <a:p>
          <a:r>
            <a:rPr lang="ru-RU">
              <a:latin typeface="Calibri" panose="020F0502020204030204" pitchFamily="34" charset="0"/>
            </a:rPr>
            <a:t>Суетлив</a:t>
          </a:r>
          <a:endParaRPr lang="ru-RU" dirty="0"/>
        </a:p>
      </dgm:t>
    </dgm:pt>
    <dgm:pt modelId="{7BC92042-F63A-4F3F-B940-0B258E29F5CA}" type="parTrans" cxnId="{A6B09061-32A2-4273-86F2-2B01E9B7B438}">
      <dgm:prSet/>
      <dgm:spPr/>
      <dgm:t>
        <a:bodyPr/>
        <a:lstStyle/>
        <a:p>
          <a:endParaRPr lang="ru-RU"/>
        </a:p>
      </dgm:t>
    </dgm:pt>
    <dgm:pt modelId="{D030E342-2480-4668-AA3C-678BCB6BE567}" type="sibTrans" cxnId="{A6B09061-32A2-4273-86F2-2B01E9B7B43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B4844C0-AEF1-4C54-9DE4-A0AED748A0EC}">
      <dgm:prSet custT="1"/>
      <dgm:spPr/>
      <dgm:t>
        <a:bodyPr/>
        <a:lstStyle/>
        <a:p>
          <a:r>
            <a:rPr lang="ru-RU" sz="900">
              <a:latin typeface="Calibri" panose="020F0502020204030204" pitchFamily="34" charset="0"/>
              <a:cs typeface="Times New Roman" panose="02020603050405020304" pitchFamily="18" charset="0"/>
            </a:rPr>
            <a:t>Занимается головоломками</a:t>
          </a:r>
          <a:endParaRPr lang="ru-RU" sz="900" dirty="0">
            <a:latin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B0702C6-1C01-4A09-B39D-21B5793ACD50}" type="parTrans" cxnId="{58863FDE-A526-4F63-B6C8-B80BC107A30E}">
      <dgm:prSet/>
      <dgm:spPr/>
      <dgm:t>
        <a:bodyPr/>
        <a:lstStyle/>
        <a:p>
          <a:endParaRPr lang="ru-RU"/>
        </a:p>
      </dgm:t>
    </dgm:pt>
    <dgm:pt modelId="{27C05950-94A3-4DA9-8D64-7DEABA4427F9}" type="sibTrans" cxnId="{58863FDE-A526-4F63-B6C8-B80BC107A30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BC07761-A96F-42FA-B2D2-FEDFDB3946C5}">
      <dgm:prSet custT="1"/>
      <dgm:spPr/>
      <dgm:t>
        <a:bodyPr/>
        <a:lstStyle/>
        <a:p>
          <a:r>
            <a:rPr lang="ru-RU" sz="900">
              <a:latin typeface="Calibri" panose="020F0502020204030204" pitchFamily="34" charset="0"/>
              <a:cs typeface="Times New Roman" panose="02020603050405020304" pitchFamily="18" charset="0"/>
            </a:rPr>
            <a:t>Имеет хорошую механическую память</a:t>
          </a:r>
          <a:endParaRPr lang="ru-RU" sz="900" dirty="0">
            <a:latin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F0BDFDD-F950-402C-8D81-13D299EE8C70}" type="parTrans" cxnId="{97DA93A2-105E-48F9-95E2-F71243040CDD}">
      <dgm:prSet/>
      <dgm:spPr/>
      <dgm:t>
        <a:bodyPr/>
        <a:lstStyle/>
        <a:p>
          <a:endParaRPr lang="ru-RU"/>
        </a:p>
      </dgm:t>
    </dgm:pt>
    <dgm:pt modelId="{5F133AE9-2A57-47F7-8527-9691240997E3}" type="sibTrans" cxnId="{97DA93A2-105E-48F9-95E2-F71243040CD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F07144A-6E9D-4D84-AE9E-705FA0D5F0A5}">
      <dgm:prSet custT="1"/>
      <dgm:spPr/>
      <dgm:t>
        <a:bodyPr/>
        <a:lstStyle/>
        <a:p>
          <a:r>
            <a:rPr lang="ru-RU" sz="900">
              <a:latin typeface="Calibri" panose="020F0502020204030204" pitchFamily="34" charset="0"/>
              <a:cs typeface="Times New Roman" panose="02020603050405020304" pitchFamily="18" charset="0"/>
            </a:rPr>
            <a:t>Завистлив и мстителен</a:t>
          </a:r>
          <a:endParaRPr lang="ru-RU" sz="900" dirty="0">
            <a:latin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9D854E2-7B7D-4869-975E-E575EF342500}" type="parTrans" cxnId="{8E44277F-F21A-46AA-81B1-4FF7000F9BB4}">
      <dgm:prSet/>
      <dgm:spPr/>
      <dgm:t>
        <a:bodyPr/>
        <a:lstStyle/>
        <a:p>
          <a:endParaRPr lang="ru-RU"/>
        </a:p>
      </dgm:t>
    </dgm:pt>
    <dgm:pt modelId="{262BD1B5-D2F8-4F39-9CA1-9D61794B74AD}" type="sibTrans" cxnId="{8E44277F-F21A-46AA-81B1-4FF7000F9BB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64D11FA-0AA4-4B47-89C9-3D81A682E2F1}">
      <dgm:prSet custT="1"/>
      <dgm:spPr/>
      <dgm:t>
        <a:bodyPr/>
        <a:lstStyle/>
        <a:p>
          <a:r>
            <a:rPr lang="ru-RU" sz="900">
              <a:latin typeface="Calibri" panose="020F0502020204030204" pitchFamily="34" charset="0"/>
              <a:cs typeface="Times New Roman" panose="02020603050405020304" pitchFamily="18" charset="0"/>
            </a:rPr>
            <a:t>Излишне говорлив</a:t>
          </a:r>
          <a:endParaRPr lang="ru-RU" sz="900" dirty="0">
            <a:latin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9658220-4CAB-482A-901B-9563058F90F6}" type="parTrans" cxnId="{EADE051D-204D-474F-8991-49ED5AF2CACC}">
      <dgm:prSet/>
      <dgm:spPr/>
      <dgm:t>
        <a:bodyPr/>
        <a:lstStyle/>
        <a:p>
          <a:endParaRPr lang="ru-RU"/>
        </a:p>
      </dgm:t>
    </dgm:pt>
    <dgm:pt modelId="{B7E7EB3C-9A08-4BCB-89FF-96072BE41114}" type="sibTrans" cxnId="{EADE051D-204D-474F-8991-49ED5AF2CAC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4E964C6-43FE-4F52-A200-1C447112B176}">
      <dgm:prSet custT="1"/>
      <dgm:spPr/>
      <dgm:t>
        <a:bodyPr/>
        <a:lstStyle/>
        <a:p>
          <a:r>
            <a:rPr lang="ru-RU" sz="900">
              <a:latin typeface="Calibri" panose="020F0502020204030204" pitchFamily="34" charset="0"/>
            </a:rPr>
            <a:t>Не понимает чувств и переживаний  других</a:t>
          </a:r>
          <a:endParaRPr lang="ru-RU" sz="900" dirty="0">
            <a:latin typeface="Calibri" panose="020F0502020204030204" pitchFamily="34" charset="0"/>
          </a:endParaRPr>
        </a:p>
      </dgm:t>
    </dgm:pt>
    <dgm:pt modelId="{FF2BE09E-4E9E-4654-AFA3-84899376429D}" type="parTrans" cxnId="{E96EDAC2-ABF1-4981-AD21-51D7BA9D0983}">
      <dgm:prSet/>
      <dgm:spPr/>
      <dgm:t>
        <a:bodyPr/>
        <a:lstStyle/>
        <a:p>
          <a:endParaRPr lang="ru-RU"/>
        </a:p>
      </dgm:t>
    </dgm:pt>
    <dgm:pt modelId="{CB491189-8DAB-4DE6-B17E-76DE91E9E5DF}" type="sibTrans" cxnId="{E96EDAC2-ABF1-4981-AD21-51D7BA9D098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1E01472-1561-412F-94DB-5D76A2EFB7D0}">
      <dgm:prSet custT="1"/>
      <dgm:spPr/>
      <dgm:t>
        <a:bodyPr/>
        <a:lstStyle/>
        <a:p>
          <a:r>
            <a:rPr lang="ru-RU" sz="900">
              <a:latin typeface="Calibri" panose="020F0502020204030204" pitchFamily="34" charset="0"/>
              <a:cs typeface="Times New Roman" panose="02020603050405020304" pitchFamily="18" charset="0"/>
            </a:rPr>
            <a:t>Импульсивен</a:t>
          </a:r>
          <a:endParaRPr lang="ru-RU" sz="900" dirty="0">
            <a:latin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0A20DEA-3803-4DE3-8591-30FED568564D}" type="parTrans" cxnId="{8B1CAF8A-15EB-4807-B8CF-C1B8F1540AF3}">
      <dgm:prSet/>
      <dgm:spPr/>
      <dgm:t>
        <a:bodyPr/>
        <a:lstStyle/>
        <a:p>
          <a:endParaRPr lang="ru-RU"/>
        </a:p>
      </dgm:t>
    </dgm:pt>
    <dgm:pt modelId="{660C1E7D-1543-4535-A851-0BC8277FD37E}" type="sibTrans" cxnId="{8B1CAF8A-15EB-4807-B8CF-C1B8F1540AF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1997E3A-A12F-4877-B220-636D824B246A}">
      <dgm:prSet custT="1"/>
      <dgm:spPr/>
      <dgm:t>
        <a:bodyPr/>
        <a:lstStyle/>
        <a:p>
          <a:r>
            <a:rPr lang="ru-RU" sz="900">
              <a:latin typeface="Calibri" panose="020F0502020204030204" pitchFamily="34" charset="0"/>
              <a:cs typeface="Times New Roman" panose="02020603050405020304" pitchFamily="18" charset="0"/>
            </a:rPr>
            <a:t>Легко отвлекается</a:t>
          </a:r>
          <a:endParaRPr lang="ru-RU" sz="900" dirty="0">
            <a:latin typeface="Calibri" panose="020F0502020204030204" pitchFamily="34" charset="0"/>
            <a:cs typeface="Times New Roman" panose="02020603050405020304" pitchFamily="18" charset="0"/>
          </a:endParaRPr>
        </a:p>
      </dgm:t>
    </dgm:pt>
    <dgm:pt modelId="{ACA4E269-441F-43FA-906C-4B26611E24A6}" type="parTrans" cxnId="{DB25806A-0D66-42FE-9A02-85407A3A7A3F}">
      <dgm:prSet/>
      <dgm:spPr/>
      <dgm:t>
        <a:bodyPr/>
        <a:lstStyle/>
        <a:p>
          <a:endParaRPr lang="ru-RU"/>
        </a:p>
      </dgm:t>
    </dgm:pt>
    <dgm:pt modelId="{15B47AB0-0DA0-4CF6-AAD9-5439C7F08B0F}" type="sibTrans" cxnId="{DB25806A-0D66-42FE-9A02-85407A3A7A3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1E89DB5-DBA2-4B41-A803-12301B15FBA2}">
      <dgm:prSet custT="1"/>
      <dgm:spPr/>
      <dgm:t>
        <a:bodyPr/>
        <a:lstStyle/>
        <a:p>
          <a:r>
            <a:rPr lang="ru-RU" sz="900" dirty="0">
              <a:latin typeface="Calibri" panose="020F0502020204030204" pitchFamily="34" charset="0"/>
              <a:cs typeface="Times New Roman" panose="02020603050405020304" pitchFamily="18" charset="0"/>
            </a:rPr>
            <a:t>Неуклюж</a:t>
          </a:r>
        </a:p>
      </dgm:t>
    </dgm:pt>
    <dgm:pt modelId="{2A56C5C8-1E2C-42C6-86D8-BFE219815C53}" type="parTrans" cxnId="{481BF8DD-3C8D-4F95-8777-9F98412AFD64}">
      <dgm:prSet/>
      <dgm:spPr/>
      <dgm:t>
        <a:bodyPr/>
        <a:lstStyle/>
        <a:p>
          <a:endParaRPr lang="ru-RU"/>
        </a:p>
      </dgm:t>
    </dgm:pt>
    <dgm:pt modelId="{4FBBEF64-D8DA-44B4-8099-A8936EBB5D7B}" type="sibTrans" cxnId="{481BF8DD-3C8D-4F95-8777-9F98412AFD6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80B496C-1A5D-458E-A4D6-916CE1228F3E}" type="pres">
      <dgm:prSet presAssocID="{DBC77292-8A19-47B2-B5C1-1EC35EAB9D5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E50637-BB3A-47A2-9A9E-0F9BD55AF18D}" type="pres">
      <dgm:prSet presAssocID="{09064C95-9F41-4146-BF94-CD2B85C8059C}" presName="centerShape" presStyleLbl="node0" presStyleIdx="0" presStyleCnt="1" custScaleY="103381" custLinFactNeighborY="-552"/>
      <dgm:spPr/>
      <dgm:t>
        <a:bodyPr/>
        <a:lstStyle/>
        <a:p>
          <a:endParaRPr lang="ru-RU"/>
        </a:p>
      </dgm:t>
    </dgm:pt>
    <dgm:pt modelId="{8140CF3C-EC71-42E7-8E8A-7C554083898E}" type="pres">
      <dgm:prSet presAssocID="{F22DFE22-00EC-4AEC-851C-3F8AF20FC84B}" presName="parTrans" presStyleLbl="sibTrans2D1" presStyleIdx="0" presStyleCnt="12"/>
      <dgm:spPr/>
      <dgm:t>
        <a:bodyPr/>
        <a:lstStyle/>
        <a:p>
          <a:endParaRPr lang="ru-RU"/>
        </a:p>
      </dgm:t>
    </dgm:pt>
    <dgm:pt modelId="{65D8CD64-CFC6-46C8-8398-DAFDA416CCD6}" type="pres">
      <dgm:prSet presAssocID="{F22DFE22-00EC-4AEC-851C-3F8AF20FC84B}" presName="connectorText" presStyleLbl="sibTrans2D1" presStyleIdx="0" presStyleCnt="12"/>
      <dgm:spPr/>
      <dgm:t>
        <a:bodyPr/>
        <a:lstStyle/>
        <a:p>
          <a:endParaRPr lang="ru-RU"/>
        </a:p>
      </dgm:t>
    </dgm:pt>
    <dgm:pt modelId="{AC06BA1E-DBBC-473F-A5F6-DD3EF0224DBE}" type="pres">
      <dgm:prSet presAssocID="{EF54779E-C86B-413C-B521-5C7EFA474219}" presName="node" presStyleLbl="node1" presStyleIdx="0" presStyleCnt="12" custScaleX="113635" custScaleY="110968" custRadScaleRad="94435" custRadScaleInc="-30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E0794-BAA5-4BBB-990C-F5E0E5E81F5B}" type="pres">
      <dgm:prSet presAssocID="{8428E7E1-8A08-4937-AF89-55532AC4F5A4}" presName="parTrans" presStyleLbl="sibTrans2D1" presStyleIdx="1" presStyleCnt="12"/>
      <dgm:spPr/>
      <dgm:t>
        <a:bodyPr/>
        <a:lstStyle/>
        <a:p>
          <a:endParaRPr lang="ru-RU"/>
        </a:p>
      </dgm:t>
    </dgm:pt>
    <dgm:pt modelId="{32CEA369-460B-4612-A316-9E857A798C44}" type="pres">
      <dgm:prSet presAssocID="{8428E7E1-8A08-4937-AF89-55532AC4F5A4}" presName="connectorText" presStyleLbl="sibTrans2D1" presStyleIdx="1" presStyleCnt="12"/>
      <dgm:spPr/>
      <dgm:t>
        <a:bodyPr/>
        <a:lstStyle/>
        <a:p>
          <a:endParaRPr lang="ru-RU"/>
        </a:p>
      </dgm:t>
    </dgm:pt>
    <dgm:pt modelId="{C5FD0442-B2B3-4C86-A488-C2108988115D}" type="pres">
      <dgm:prSet presAssocID="{10A22969-607D-4A72-B6DE-D1F569DC29F3}" presName="node" presStyleLbl="node1" presStyleIdx="1" presStyleCnt="12" custScaleX="130838" custScaleY="128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77F41-FEB0-4236-9B87-F6DBE9DA9F68}" type="pres">
      <dgm:prSet presAssocID="{2A56C5C8-1E2C-42C6-86D8-BFE219815C53}" presName="parTrans" presStyleLbl="sibTrans2D1" presStyleIdx="2" presStyleCnt="12"/>
      <dgm:spPr/>
      <dgm:t>
        <a:bodyPr/>
        <a:lstStyle/>
        <a:p>
          <a:endParaRPr lang="ru-RU"/>
        </a:p>
      </dgm:t>
    </dgm:pt>
    <dgm:pt modelId="{562E7B23-964B-4CA7-82C7-40007536D1CA}" type="pres">
      <dgm:prSet presAssocID="{2A56C5C8-1E2C-42C6-86D8-BFE219815C53}" presName="connectorText" presStyleLbl="sibTrans2D1" presStyleIdx="2" presStyleCnt="12"/>
      <dgm:spPr/>
      <dgm:t>
        <a:bodyPr/>
        <a:lstStyle/>
        <a:p>
          <a:endParaRPr lang="ru-RU"/>
        </a:p>
      </dgm:t>
    </dgm:pt>
    <dgm:pt modelId="{AFE550B5-989D-4FD0-8972-0B276739D3E7}" type="pres">
      <dgm:prSet presAssocID="{31E89DB5-DBA2-4B41-A803-12301B15FBA2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0DBA7-9A03-43B9-81F2-33A9DF89C940}" type="pres">
      <dgm:prSet presAssocID="{50A20DEA-3803-4DE3-8591-30FED568564D}" presName="parTrans" presStyleLbl="sibTrans2D1" presStyleIdx="3" presStyleCnt="12"/>
      <dgm:spPr/>
      <dgm:t>
        <a:bodyPr/>
        <a:lstStyle/>
        <a:p>
          <a:endParaRPr lang="ru-RU"/>
        </a:p>
      </dgm:t>
    </dgm:pt>
    <dgm:pt modelId="{1E59F41F-8423-420A-A6DD-86868CEEC486}" type="pres">
      <dgm:prSet presAssocID="{50A20DEA-3803-4DE3-8591-30FED568564D}" presName="connectorText" presStyleLbl="sibTrans2D1" presStyleIdx="3" presStyleCnt="12"/>
      <dgm:spPr/>
      <dgm:t>
        <a:bodyPr/>
        <a:lstStyle/>
        <a:p>
          <a:endParaRPr lang="ru-RU"/>
        </a:p>
      </dgm:t>
    </dgm:pt>
    <dgm:pt modelId="{DF0A3B8A-5B14-4A31-84F4-B11C96254D08}" type="pres">
      <dgm:prSet presAssocID="{31E01472-1561-412F-94DB-5D76A2EFB7D0}" presName="node" presStyleLbl="node1" presStyleIdx="3" presStyleCnt="12" custScaleX="142559" custScaleY="141798" custRadScaleRad="103002" custRadScaleInc="-9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D04F9-257B-4391-BF77-E8F77ADE1FB6}" type="pres">
      <dgm:prSet presAssocID="{ACA4E269-441F-43FA-906C-4B26611E24A6}" presName="parTrans" presStyleLbl="sibTrans2D1" presStyleIdx="4" presStyleCnt="12"/>
      <dgm:spPr/>
      <dgm:t>
        <a:bodyPr/>
        <a:lstStyle/>
        <a:p>
          <a:endParaRPr lang="ru-RU"/>
        </a:p>
      </dgm:t>
    </dgm:pt>
    <dgm:pt modelId="{A4221183-47E5-4044-9CE3-76E4BF54700E}" type="pres">
      <dgm:prSet presAssocID="{ACA4E269-441F-43FA-906C-4B26611E24A6}" presName="connectorText" presStyleLbl="sibTrans2D1" presStyleIdx="4" presStyleCnt="12"/>
      <dgm:spPr/>
      <dgm:t>
        <a:bodyPr/>
        <a:lstStyle/>
        <a:p>
          <a:endParaRPr lang="ru-RU"/>
        </a:p>
      </dgm:t>
    </dgm:pt>
    <dgm:pt modelId="{AC450876-2A4B-402A-B722-ECE66A11D8C6}" type="pres">
      <dgm:prSet presAssocID="{81997E3A-A12F-4877-B220-636D824B246A}" presName="node" presStyleLbl="node1" presStyleIdx="4" presStyleCnt="12" custScaleX="132846" custScaleY="128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47828-5734-4BA2-8AD0-2D277C268A6B}" type="pres">
      <dgm:prSet presAssocID="{FF2BE09E-4E9E-4654-AFA3-84899376429D}" presName="parTrans" presStyleLbl="sibTrans2D1" presStyleIdx="5" presStyleCnt="12"/>
      <dgm:spPr/>
      <dgm:t>
        <a:bodyPr/>
        <a:lstStyle/>
        <a:p>
          <a:endParaRPr lang="ru-RU"/>
        </a:p>
      </dgm:t>
    </dgm:pt>
    <dgm:pt modelId="{F380A73B-48E8-4C02-92BA-1463E04F38DF}" type="pres">
      <dgm:prSet presAssocID="{FF2BE09E-4E9E-4654-AFA3-84899376429D}" presName="connectorText" presStyleLbl="sibTrans2D1" presStyleIdx="5" presStyleCnt="12"/>
      <dgm:spPr/>
      <dgm:t>
        <a:bodyPr/>
        <a:lstStyle/>
        <a:p>
          <a:endParaRPr lang="ru-RU"/>
        </a:p>
      </dgm:t>
    </dgm:pt>
    <dgm:pt modelId="{23B27C1F-36AC-49BA-922F-9DF70B213646}" type="pres">
      <dgm:prSet presAssocID="{94E964C6-43FE-4F52-A200-1C447112B176}" presName="node" presStyleLbl="node1" presStyleIdx="5" presStyleCnt="12" custScaleX="149488" custScaleY="97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593537-3007-443E-B90B-F4FE54646A11}" type="pres">
      <dgm:prSet presAssocID="{79658220-4CAB-482A-901B-9563058F90F6}" presName="parTrans" presStyleLbl="sibTrans2D1" presStyleIdx="6" presStyleCnt="12"/>
      <dgm:spPr/>
      <dgm:t>
        <a:bodyPr/>
        <a:lstStyle/>
        <a:p>
          <a:endParaRPr lang="ru-RU"/>
        </a:p>
      </dgm:t>
    </dgm:pt>
    <dgm:pt modelId="{76433E23-8306-43CD-BF22-106FC7065581}" type="pres">
      <dgm:prSet presAssocID="{79658220-4CAB-482A-901B-9563058F90F6}" presName="connectorText" presStyleLbl="sibTrans2D1" presStyleIdx="6" presStyleCnt="12"/>
      <dgm:spPr/>
      <dgm:t>
        <a:bodyPr/>
        <a:lstStyle/>
        <a:p>
          <a:endParaRPr lang="ru-RU"/>
        </a:p>
      </dgm:t>
    </dgm:pt>
    <dgm:pt modelId="{76537B07-5E35-411C-822C-57DCC7873920}" type="pres">
      <dgm:prSet presAssocID="{E64D11FA-0AA4-4B47-89C9-3D81A682E2F1}" presName="node" presStyleLbl="node1" presStyleIdx="6" presStyleCnt="12" custRadScaleRad="92960" custRadScaleInc="-6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2B4F7F-8D2C-41EA-9A8A-6663D24103F3}" type="pres">
      <dgm:prSet presAssocID="{49D854E2-7B7D-4869-975E-E575EF342500}" presName="parTrans" presStyleLbl="sibTrans2D1" presStyleIdx="7" presStyleCnt="12"/>
      <dgm:spPr/>
      <dgm:t>
        <a:bodyPr/>
        <a:lstStyle/>
        <a:p>
          <a:endParaRPr lang="ru-RU"/>
        </a:p>
      </dgm:t>
    </dgm:pt>
    <dgm:pt modelId="{F0682CE7-CA7A-4B1D-B87C-CCD8BD9BC684}" type="pres">
      <dgm:prSet presAssocID="{49D854E2-7B7D-4869-975E-E575EF342500}" presName="connectorText" presStyleLbl="sibTrans2D1" presStyleIdx="7" presStyleCnt="12"/>
      <dgm:spPr/>
      <dgm:t>
        <a:bodyPr/>
        <a:lstStyle/>
        <a:p>
          <a:endParaRPr lang="ru-RU"/>
        </a:p>
      </dgm:t>
    </dgm:pt>
    <dgm:pt modelId="{028ACAB8-D6D5-40D4-A3F4-FC1FD09D0878}" type="pres">
      <dgm:prSet presAssocID="{CF07144A-6E9D-4D84-AE9E-705FA0D5F0A5}" presName="node" presStyleLbl="node1" presStyleIdx="7" presStyleCnt="12" custScaleX="138491" custScaleY="103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2AD25-1B4D-492A-932C-FFF30D408F77}" type="pres">
      <dgm:prSet presAssocID="{1F0BDFDD-F950-402C-8D81-13D299EE8C70}" presName="parTrans" presStyleLbl="sibTrans2D1" presStyleIdx="8" presStyleCnt="12"/>
      <dgm:spPr/>
      <dgm:t>
        <a:bodyPr/>
        <a:lstStyle/>
        <a:p>
          <a:endParaRPr lang="ru-RU"/>
        </a:p>
      </dgm:t>
    </dgm:pt>
    <dgm:pt modelId="{070627C8-8632-45CB-8499-CA0F2C2DFD0C}" type="pres">
      <dgm:prSet presAssocID="{1F0BDFDD-F950-402C-8D81-13D299EE8C70}" presName="connectorText" presStyleLbl="sibTrans2D1" presStyleIdx="8" presStyleCnt="12"/>
      <dgm:spPr/>
      <dgm:t>
        <a:bodyPr/>
        <a:lstStyle/>
        <a:p>
          <a:endParaRPr lang="ru-RU"/>
        </a:p>
      </dgm:t>
    </dgm:pt>
    <dgm:pt modelId="{DAA8F8E8-D4CE-4A7E-9B69-31FF69652287}" type="pres">
      <dgm:prSet presAssocID="{BBC07761-A96F-42FA-B2D2-FEDFDB3946C5}" presName="node" presStyleLbl="node1" presStyleIdx="8" presStyleCnt="12" custScaleX="153169" custScaleY="118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0C90F-4FF7-4FD5-9FDF-9B86D43F06E6}" type="pres">
      <dgm:prSet presAssocID="{6B0702C6-1C01-4A09-B39D-21B5793ACD50}" presName="parTrans" presStyleLbl="sibTrans2D1" presStyleIdx="9" presStyleCnt="12"/>
      <dgm:spPr/>
      <dgm:t>
        <a:bodyPr/>
        <a:lstStyle/>
        <a:p>
          <a:endParaRPr lang="ru-RU"/>
        </a:p>
      </dgm:t>
    </dgm:pt>
    <dgm:pt modelId="{B5EB7D38-C62E-4F35-B8C3-BFE7C66A2C65}" type="pres">
      <dgm:prSet presAssocID="{6B0702C6-1C01-4A09-B39D-21B5793ACD50}" presName="connectorText" presStyleLbl="sibTrans2D1" presStyleIdx="9" presStyleCnt="12"/>
      <dgm:spPr/>
      <dgm:t>
        <a:bodyPr/>
        <a:lstStyle/>
        <a:p>
          <a:endParaRPr lang="ru-RU"/>
        </a:p>
      </dgm:t>
    </dgm:pt>
    <dgm:pt modelId="{CF13990F-33A9-4130-99ED-0D849BEB23FA}" type="pres">
      <dgm:prSet presAssocID="{EB4844C0-AEF1-4C54-9DE4-A0AED748A0EC}" presName="node" presStyleLbl="node1" presStyleIdx="9" presStyleCnt="12" custScaleX="142900" custScaleY="138068" custRadScaleRad="101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E31D49-7689-485F-AD3D-0D54B7CECFF6}" type="pres">
      <dgm:prSet presAssocID="{FB590AD7-D5C8-45C6-9D63-2AC6BCFE2AA9}" presName="parTrans" presStyleLbl="sibTrans2D1" presStyleIdx="10" presStyleCnt="12"/>
      <dgm:spPr/>
      <dgm:t>
        <a:bodyPr/>
        <a:lstStyle/>
        <a:p>
          <a:endParaRPr lang="ru-RU"/>
        </a:p>
      </dgm:t>
    </dgm:pt>
    <dgm:pt modelId="{587F3F28-8CB1-484D-971F-2562F24631C2}" type="pres">
      <dgm:prSet presAssocID="{FB590AD7-D5C8-45C6-9D63-2AC6BCFE2AA9}" presName="connectorText" presStyleLbl="sibTrans2D1" presStyleIdx="10" presStyleCnt="12"/>
      <dgm:spPr/>
      <dgm:t>
        <a:bodyPr/>
        <a:lstStyle/>
        <a:p>
          <a:endParaRPr lang="ru-RU"/>
        </a:p>
      </dgm:t>
    </dgm:pt>
    <dgm:pt modelId="{9604B829-9785-47C5-806F-CE78FC65906A}" type="pres">
      <dgm:prSet presAssocID="{CFEB8AC5-D0DE-4D97-967F-9E9A05A0BCBE}" presName="node" presStyleLbl="node1" presStyleIdx="10" presStyleCnt="12" custScaleX="117733" custScaleY="131154" custRadScaleRad="113171" custRadScaleInc="1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2D8C4B-9A6A-4CB8-AB9B-54E815AEF4D7}" type="pres">
      <dgm:prSet presAssocID="{7BC92042-F63A-4F3F-B940-0B258E29F5CA}" presName="parTrans" presStyleLbl="sibTrans2D1" presStyleIdx="11" presStyleCnt="12"/>
      <dgm:spPr/>
      <dgm:t>
        <a:bodyPr/>
        <a:lstStyle/>
        <a:p>
          <a:endParaRPr lang="ru-RU"/>
        </a:p>
      </dgm:t>
    </dgm:pt>
    <dgm:pt modelId="{B78911CA-8716-4D23-9DFE-AD7B21895296}" type="pres">
      <dgm:prSet presAssocID="{7BC92042-F63A-4F3F-B940-0B258E29F5CA}" presName="connectorText" presStyleLbl="sibTrans2D1" presStyleIdx="11" presStyleCnt="12"/>
      <dgm:spPr/>
      <dgm:t>
        <a:bodyPr/>
        <a:lstStyle/>
        <a:p>
          <a:endParaRPr lang="ru-RU"/>
        </a:p>
      </dgm:t>
    </dgm:pt>
    <dgm:pt modelId="{328DC581-3346-4B7E-9E69-A0EBCE61B5D1}" type="pres">
      <dgm:prSet presAssocID="{E7BBA665-58E9-43FE-9534-3EDE5EC9190D}" presName="node" presStyleLbl="node1" presStyleIdx="11" presStyleCnt="12" custScaleX="122606" custScaleY="103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B1AD56-6289-4833-A21F-9F625937CB0F}" type="presOf" srcId="{1F0BDFDD-F950-402C-8D81-13D299EE8C70}" destId="{070627C8-8632-45CB-8499-CA0F2C2DFD0C}" srcOrd="1" destOrd="0" presId="urn:microsoft.com/office/officeart/2005/8/layout/radial5"/>
    <dgm:cxn modelId="{27D4B851-87AD-4426-87F5-BB04DBDDA393}" type="presOf" srcId="{FB590AD7-D5C8-45C6-9D63-2AC6BCFE2AA9}" destId="{0CE31D49-7689-485F-AD3D-0D54B7CECFF6}" srcOrd="0" destOrd="0" presId="urn:microsoft.com/office/officeart/2005/8/layout/radial5"/>
    <dgm:cxn modelId="{607AAB12-2DAF-40E8-96EB-9EFB677BB45E}" type="presOf" srcId="{ACA4E269-441F-43FA-906C-4B26611E24A6}" destId="{DCCD04F9-257B-4391-BF77-E8F77ADE1FB6}" srcOrd="0" destOrd="0" presId="urn:microsoft.com/office/officeart/2005/8/layout/radial5"/>
    <dgm:cxn modelId="{9BF02FF0-A788-4D7B-98D8-4C8737810662}" type="presOf" srcId="{7BC92042-F63A-4F3F-B940-0B258E29F5CA}" destId="{B78911CA-8716-4D23-9DFE-AD7B21895296}" srcOrd="1" destOrd="0" presId="urn:microsoft.com/office/officeart/2005/8/layout/radial5"/>
    <dgm:cxn modelId="{AEE894B4-7EE5-461F-B158-DC01EB06042F}" type="presOf" srcId="{FF2BE09E-4E9E-4654-AFA3-84899376429D}" destId="{F380A73B-48E8-4C02-92BA-1463E04F38DF}" srcOrd="1" destOrd="0" presId="urn:microsoft.com/office/officeart/2005/8/layout/radial5"/>
    <dgm:cxn modelId="{58863FDE-A526-4F63-B6C8-B80BC107A30E}" srcId="{09064C95-9F41-4146-BF94-CD2B85C8059C}" destId="{EB4844C0-AEF1-4C54-9DE4-A0AED748A0EC}" srcOrd="9" destOrd="0" parTransId="{6B0702C6-1C01-4A09-B39D-21B5793ACD50}" sibTransId="{27C05950-94A3-4DA9-8D64-7DEABA4427F9}"/>
    <dgm:cxn modelId="{481BF8DD-3C8D-4F95-8777-9F98412AFD64}" srcId="{09064C95-9F41-4146-BF94-CD2B85C8059C}" destId="{31E89DB5-DBA2-4B41-A803-12301B15FBA2}" srcOrd="2" destOrd="0" parTransId="{2A56C5C8-1E2C-42C6-86D8-BFE219815C53}" sibTransId="{4FBBEF64-D8DA-44B4-8099-A8936EBB5D7B}"/>
    <dgm:cxn modelId="{B311D2C6-C47E-4D49-97C5-A1FA63C6113D}" type="presOf" srcId="{8428E7E1-8A08-4937-AF89-55532AC4F5A4}" destId="{55CE0794-BAA5-4BBB-990C-F5E0E5E81F5B}" srcOrd="0" destOrd="0" presId="urn:microsoft.com/office/officeart/2005/8/layout/radial5"/>
    <dgm:cxn modelId="{37A847D9-B808-4E19-AA91-DBB15E40257F}" type="presOf" srcId="{EB4844C0-AEF1-4C54-9DE4-A0AED748A0EC}" destId="{CF13990F-33A9-4130-99ED-0D849BEB23FA}" srcOrd="0" destOrd="0" presId="urn:microsoft.com/office/officeart/2005/8/layout/radial5"/>
    <dgm:cxn modelId="{ECBD0879-4B29-424E-B8FB-593BA97D5017}" type="presOf" srcId="{ACA4E269-441F-43FA-906C-4B26611E24A6}" destId="{A4221183-47E5-4044-9CE3-76E4BF54700E}" srcOrd="1" destOrd="0" presId="urn:microsoft.com/office/officeart/2005/8/layout/radial5"/>
    <dgm:cxn modelId="{EE21283C-7D4D-4DFF-BDB8-F9C6A087F505}" srcId="{09064C95-9F41-4146-BF94-CD2B85C8059C}" destId="{CFEB8AC5-D0DE-4D97-967F-9E9A05A0BCBE}" srcOrd="10" destOrd="0" parTransId="{FB590AD7-D5C8-45C6-9D63-2AC6BCFE2AA9}" sibTransId="{659CB6B7-831D-4411-A40A-579A2F890B19}"/>
    <dgm:cxn modelId="{CD9048B1-86FF-4C22-B31F-FD27FFE40237}" type="presOf" srcId="{DBC77292-8A19-47B2-B5C1-1EC35EAB9D53}" destId="{680B496C-1A5D-458E-A4D6-916CE1228F3E}" srcOrd="0" destOrd="0" presId="urn:microsoft.com/office/officeart/2005/8/layout/radial5"/>
    <dgm:cxn modelId="{A21F8D7D-2251-42C1-999A-24A97FF636FF}" srcId="{09064C95-9F41-4146-BF94-CD2B85C8059C}" destId="{EF54779E-C86B-413C-B521-5C7EFA474219}" srcOrd="0" destOrd="0" parTransId="{F22DFE22-00EC-4AEC-851C-3F8AF20FC84B}" sibTransId="{56AFC21B-3DD8-4128-A311-5544378582B0}"/>
    <dgm:cxn modelId="{2BBC7807-237F-4D4F-AE62-5351D38ED12A}" type="presOf" srcId="{E64D11FA-0AA4-4B47-89C9-3D81A682E2F1}" destId="{76537B07-5E35-411C-822C-57DCC7873920}" srcOrd="0" destOrd="0" presId="urn:microsoft.com/office/officeart/2005/8/layout/radial5"/>
    <dgm:cxn modelId="{5E2AFC85-8988-4340-B6AA-7B93B61AEEFE}" type="presOf" srcId="{2A56C5C8-1E2C-42C6-86D8-BFE219815C53}" destId="{E0777F41-FEB0-4236-9B87-F6DBE9DA9F68}" srcOrd="0" destOrd="0" presId="urn:microsoft.com/office/officeart/2005/8/layout/radial5"/>
    <dgm:cxn modelId="{A6B09061-32A2-4273-86F2-2B01E9B7B438}" srcId="{09064C95-9F41-4146-BF94-CD2B85C8059C}" destId="{E7BBA665-58E9-43FE-9534-3EDE5EC9190D}" srcOrd="11" destOrd="0" parTransId="{7BC92042-F63A-4F3F-B940-0B258E29F5CA}" sibTransId="{D030E342-2480-4668-AA3C-678BCB6BE567}"/>
    <dgm:cxn modelId="{50D67819-EFE5-4CA5-8B2D-991A480C746D}" type="presOf" srcId="{31E01472-1561-412F-94DB-5D76A2EFB7D0}" destId="{DF0A3B8A-5B14-4A31-84F4-B11C96254D08}" srcOrd="0" destOrd="0" presId="urn:microsoft.com/office/officeart/2005/8/layout/radial5"/>
    <dgm:cxn modelId="{C991CDB0-AB15-43B8-B074-AA99C46AFB45}" type="presOf" srcId="{CF07144A-6E9D-4D84-AE9E-705FA0D5F0A5}" destId="{028ACAB8-D6D5-40D4-A3F4-FC1FD09D0878}" srcOrd="0" destOrd="0" presId="urn:microsoft.com/office/officeart/2005/8/layout/radial5"/>
    <dgm:cxn modelId="{E1BDB1FF-F974-4045-A4B9-60AAD4F779FA}" srcId="{DBC77292-8A19-47B2-B5C1-1EC35EAB9D53}" destId="{09064C95-9F41-4146-BF94-CD2B85C8059C}" srcOrd="0" destOrd="0" parTransId="{418A3ADF-E92C-4D8B-B787-9F5E3C919CAA}" sibTransId="{B566F1FD-4CC9-4C42-BC20-35374BCC9DA4}"/>
    <dgm:cxn modelId="{97DA93A2-105E-48F9-95E2-F71243040CDD}" srcId="{09064C95-9F41-4146-BF94-CD2B85C8059C}" destId="{BBC07761-A96F-42FA-B2D2-FEDFDB3946C5}" srcOrd="8" destOrd="0" parTransId="{1F0BDFDD-F950-402C-8D81-13D299EE8C70}" sibTransId="{5F133AE9-2A57-47F7-8527-9691240997E3}"/>
    <dgm:cxn modelId="{DB25806A-0D66-42FE-9A02-85407A3A7A3F}" srcId="{09064C95-9F41-4146-BF94-CD2B85C8059C}" destId="{81997E3A-A12F-4877-B220-636D824B246A}" srcOrd="4" destOrd="0" parTransId="{ACA4E269-441F-43FA-906C-4B26611E24A6}" sibTransId="{15B47AB0-0DA0-4CF6-AAD9-5439C7F08B0F}"/>
    <dgm:cxn modelId="{10BBC74D-45BB-4B06-84A4-15A7E1E79252}" type="presOf" srcId="{F22DFE22-00EC-4AEC-851C-3F8AF20FC84B}" destId="{8140CF3C-EC71-42E7-8E8A-7C554083898E}" srcOrd="0" destOrd="0" presId="urn:microsoft.com/office/officeart/2005/8/layout/radial5"/>
    <dgm:cxn modelId="{835ED00B-0769-49A0-BAA8-5AC1D7379A48}" type="presOf" srcId="{FF2BE09E-4E9E-4654-AFA3-84899376429D}" destId="{24647828-5734-4BA2-8AD0-2D277C268A6B}" srcOrd="0" destOrd="0" presId="urn:microsoft.com/office/officeart/2005/8/layout/radial5"/>
    <dgm:cxn modelId="{28E21B99-B62C-49A7-B942-963B74C4B006}" type="presOf" srcId="{FB590AD7-D5C8-45C6-9D63-2AC6BCFE2AA9}" destId="{587F3F28-8CB1-484D-971F-2562F24631C2}" srcOrd="1" destOrd="0" presId="urn:microsoft.com/office/officeart/2005/8/layout/radial5"/>
    <dgm:cxn modelId="{B3B4B580-3FDC-4ACE-B41A-4AC04F408E27}" type="presOf" srcId="{50A20DEA-3803-4DE3-8591-30FED568564D}" destId="{8A40DBA7-9A03-43B9-81F2-33A9DF89C940}" srcOrd="0" destOrd="0" presId="urn:microsoft.com/office/officeart/2005/8/layout/radial5"/>
    <dgm:cxn modelId="{EADE051D-204D-474F-8991-49ED5AF2CACC}" srcId="{09064C95-9F41-4146-BF94-CD2B85C8059C}" destId="{E64D11FA-0AA4-4B47-89C9-3D81A682E2F1}" srcOrd="6" destOrd="0" parTransId="{79658220-4CAB-482A-901B-9563058F90F6}" sibTransId="{B7E7EB3C-9A08-4BCB-89FF-96072BE41114}"/>
    <dgm:cxn modelId="{F12E854C-3E3C-435A-A8CA-719386E84BEB}" type="presOf" srcId="{94E964C6-43FE-4F52-A200-1C447112B176}" destId="{23B27C1F-36AC-49BA-922F-9DF70B213646}" srcOrd="0" destOrd="0" presId="urn:microsoft.com/office/officeart/2005/8/layout/radial5"/>
    <dgm:cxn modelId="{078AE10F-D957-4643-B4D9-9A7CA5913BE8}" type="presOf" srcId="{81997E3A-A12F-4877-B220-636D824B246A}" destId="{AC450876-2A4B-402A-B722-ECE66A11D8C6}" srcOrd="0" destOrd="0" presId="urn:microsoft.com/office/officeart/2005/8/layout/radial5"/>
    <dgm:cxn modelId="{7E65D639-CE29-485A-8E5E-4CD9E50CA5D8}" type="presOf" srcId="{1F0BDFDD-F950-402C-8D81-13D299EE8C70}" destId="{8FC2AD25-1B4D-492A-932C-FFF30D408F77}" srcOrd="0" destOrd="0" presId="urn:microsoft.com/office/officeart/2005/8/layout/radial5"/>
    <dgm:cxn modelId="{060CB93D-D8A2-4137-89FB-78BFCE8A7310}" type="presOf" srcId="{2A56C5C8-1E2C-42C6-86D8-BFE219815C53}" destId="{562E7B23-964B-4CA7-82C7-40007536D1CA}" srcOrd="1" destOrd="0" presId="urn:microsoft.com/office/officeart/2005/8/layout/radial5"/>
    <dgm:cxn modelId="{51EFBE9D-EC12-450D-B204-070BFD0DAC1E}" type="presOf" srcId="{49D854E2-7B7D-4869-975E-E575EF342500}" destId="{F0682CE7-CA7A-4B1D-B87C-CCD8BD9BC684}" srcOrd="1" destOrd="0" presId="urn:microsoft.com/office/officeart/2005/8/layout/radial5"/>
    <dgm:cxn modelId="{1E2C4EEA-4D7F-4AAA-A691-8D0DED151C1C}" type="presOf" srcId="{7BC92042-F63A-4F3F-B940-0B258E29F5CA}" destId="{452D8C4B-9A6A-4CB8-AB9B-54E815AEF4D7}" srcOrd="0" destOrd="0" presId="urn:microsoft.com/office/officeart/2005/8/layout/radial5"/>
    <dgm:cxn modelId="{7288FB07-DCB0-4CA7-8AC7-2DC52A155421}" type="presOf" srcId="{CFEB8AC5-D0DE-4D97-967F-9E9A05A0BCBE}" destId="{9604B829-9785-47C5-806F-CE78FC65906A}" srcOrd="0" destOrd="0" presId="urn:microsoft.com/office/officeart/2005/8/layout/radial5"/>
    <dgm:cxn modelId="{DEEF06C0-FBD7-4DFA-8151-03098FB4919F}" type="presOf" srcId="{E7BBA665-58E9-43FE-9534-3EDE5EC9190D}" destId="{328DC581-3346-4B7E-9E69-A0EBCE61B5D1}" srcOrd="0" destOrd="0" presId="urn:microsoft.com/office/officeart/2005/8/layout/radial5"/>
    <dgm:cxn modelId="{9FCDB111-DFDF-4167-AD3C-77A4A775F1BA}" type="presOf" srcId="{F22DFE22-00EC-4AEC-851C-3F8AF20FC84B}" destId="{65D8CD64-CFC6-46C8-8398-DAFDA416CCD6}" srcOrd="1" destOrd="0" presId="urn:microsoft.com/office/officeart/2005/8/layout/radial5"/>
    <dgm:cxn modelId="{E96EDAC2-ABF1-4981-AD21-51D7BA9D0983}" srcId="{09064C95-9F41-4146-BF94-CD2B85C8059C}" destId="{94E964C6-43FE-4F52-A200-1C447112B176}" srcOrd="5" destOrd="0" parTransId="{FF2BE09E-4E9E-4654-AFA3-84899376429D}" sibTransId="{CB491189-8DAB-4DE6-B17E-76DE91E9E5DF}"/>
    <dgm:cxn modelId="{D6147FE1-A0AE-480C-A7E9-D506539E3644}" type="presOf" srcId="{79658220-4CAB-482A-901B-9563058F90F6}" destId="{9D593537-3007-443E-B90B-F4FE54646A11}" srcOrd="0" destOrd="0" presId="urn:microsoft.com/office/officeart/2005/8/layout/radial5"/>
    <dgm:cxn modelId="{E3CD63C5-C875-4D1E-B929-D5DD0DB9CF3A}" type="presOf" srcId="{09064C95-9F41-4146-BF94-CD2B85C8059C}" destId="{53E50637-BB3A-47A2-9A9E-0F9BD55AF18D}" srcOrd="0" destOrd="0" presId="urn:microsoft.com/office/officeart/2005/8/layout/radial5"/>
    <dgm:cxn modelId="{54B238B1-3428-42A2-91AD-17A51511A88E}" type="presOf" srcId="{6B0702C6-1C01-4A09-B39D-21B5793ACD50}" destId="{0BA0C90F-4FF7-4FD5-9FDF-9B86D43F06E6}" srcOrd="0" destOrd="0" presId="urn:microsoft.com/office/officeart/2005/8/layout/radial5"/>
    <dgm:cxn modelId="{2CD7FB43-A4F3-4AF3-9F1C-F34ADB2BED0A}" type="presOf" srcId="{8428E7E1-8A08-4937-AF89-55532AC4F5A4}" destId="{32CEA369-460B-4612-A316-9E857A798C44}" srcOrd="1" destOrd="0" presId="urn:microsoft.com/office/officeart/2005/8/layout/radial5"/>
    <dgm:cxn modelId="{8B1CAF8A-15EB-4807-B8CF-C1B8F1540AF3}" srcId="{09064C95-9F41-4146-BF94-CD2B85C8059C}" destId="{31E01472-1561-412F-94DB-5D76A2EFB7D0}" srcOrd="3" destOrd="0" parTransId="{50A20DEA-3803-4DE3-8591-30FED568564D}" sibTransId="{660C1E7D-1543-4535-A851-0BC8277FD37E}"/>
    <dgm:cxn modelId="{5A4E72E0-7C4E-4031-ADCB-1539D534A354}" type="presOf" srcId="{10A22969-607D-4A72-B6DE-D1F569DC29F3}" destId="{C5FD0442-B2B3-4C86-A488-C2108988115D}" srcOrd="0" destOrd="0" presId="urn:microsoft.com/office/officeart/2005/8/layout/radial5"/>
    <dgm:cxn modelId="{AA0252B6-3756-43F8-BB0B-FE827214FC47}" type="presOf" srcId="{31E89DB5-DBA2-4B41-A803-12301B15FBA2}" destId="{AFE550B5-989D-4FD0-8972-0B276739D3E7}" srcOrd="0" destOrd="0" presId="urn:microsoft.com/office/officeart/2005/8/layout/radial5"/>
    <dgm:cxn modelId="{7C49CD59-2D68-4F76-B641-C9A7AA9172E5}" type="presOf" srcId="{EF54779E-C86B-413C-B521-5C7EFA474219}" destId="{AC06BA1E-DBBC-473F-A5F6-DD3EF0224DBE}" srcOrd="0" destOrd="0" presId="urn:microsoft.com/office/officeart/2005/8/layout/radial5"/>
    <dgm:cxn modelId="{DDC9CF6D-FA72-4F0E-BD43-E1FEDD8E5B15}" type="presOf" srcId="{79658220-4CAB-482A-901B-9563058F90F6}" destId="{76433E23-8306-43CD-BF22-106FC7065581}" srcOrd="1" destOrd="0" presId="urn:microsoft.com/office/officeart/2005/8/layout/radial5"/>
    <dgm:cxn modelId="{3EAC8894-D75B-47C2-B9CE-A7246044C0EC}" type="presOf" srcId="{49D854E2-7B7D-4869-975E-E575EF342500}" destId="{782B4F7F-8D2C-41EA-9A8A-6663D24103F3}" srcOrd="0" destOrd="0" presId="urn:microsoft.com/office/officeart/2005/8/layout/radial5"/>
    <dgm:cxn modelId="{8E44277F-F21A-46AA-81B1-4FF7000F9BB4}" srcId="{09064C95-9F41-4146-BF94-CD2B85C8059C}" destId="{CF07144A-6E9D-4D84-AE9E-705FA0D5F0A5}" srcOrd="7" destOrd="0" parTransId="{49D854E2-7B7D-4869-975E-E575EF342500}" sibTransId="{262BD1B5-D2F8-4F39-9CA1-9D61794B74AD}"/>
    <dgm:cxn modelId="{C700394F-C5F7-4E80-B094-BFAEC9BF754C}" type="presOf" srcId="{50A20DEA-3803-4DE3-8591-30FED568564D}" destId="{1E59F41F-8423-420A-A6DD-86868CEEC486}" srcOrd="1" destOrd="0" presId="urn:microsoft.com/office/officeart/2005/8/layout/radial5"/>
    <dgm:cxn modelId="{3F6F1920-1027-4CEF-BB35-2118D3484F3C}" type="presOf" srcId="{6B0702C6-1C01-4A09-B39D-21B5793ACD50}" destId="{B5EB7D38-C62E-4F35-B8C3-BFE7C66A2C65}" srcOrd="1" destOrd="0" presId="urn:microsoft.com/office/officeart/2005/8/layout/radial5"/>
    <dgm:cxn modelId="{ED6E2611-AE28-4DE1-A101-045E10D47185}" srcId="{09064C95-9F41-4146-BF94-CD2B85C8059C}" destId="{10A22969-607D-4A72-B6DE-D1F569DC29F3}" srcOrd="1" destOrd="0" parTransId="{8428E7E1-8A08-4937-AF89-55532AC4F5A4}" sibTransId="{59E1B4F2-EBC4-49E7-AD4C-0870C84C57EB}"/>
    <dgm:cxn modelId="{3E3D686E-5ADF-4EE6-B1A2-819F0137B768}" type="presOf" srcId="{BBC07761-A96F-42FA-B2D2-FEDFDB3946C5}" destId="{DAA8F8E8-D4CE-4A7E-9B69-31FF69652287}" srcOrd="0" destOrd="0" presId="urn:microsoft.com/office/officeart/2005/8/layout/radial5"/>
    <dgm:cxn modelId="{2682F4AC-E3AF-49B2-8735-7255B4CCD82A}" type="presParOf" srcId="{680B496C-1A5D-458E-A4D6-916CE1228F3E}" destId="{53E50637-BB3A-47A2-9A9E-0F9BD55AF18D}" srcOrd="0" destOrd="0" presId="urn:microsoft.com/office/officeart/2005/8/layout/radial5"/>
    <dgm:cxn modelId="{2715F2B9-EB76-4663-835D-50FDDAC358EE}" type="presParOf" srcId="{680B496C-1A5D-458E-A4D6-916CE1228F3E}" destId="{8140CF3C-EC71-42E7-8E8A-7C554083898E}" srcOrd="1" destOrd="0" presId="urn:microsoft.com/office/officeart/2005/8/layout/radial5"/>
    <dgm:cxn modelId="{62CE1D79-4DA6-4947-AC56-0E89F0849AD4}" type="presParOf" srcId="{8140CF3C-EC71-42E7-8E8A-7C554083898E}" destId="{65D8CD64-CFC6-46C8-8398-DAFDA416CCD6}" srcOrd="0" destOrd="0" presId="urn:microsoft.com/office/officeart/2005/8/layout/radial5"/>
    <dgm:cxn modelId="{6A0E8C17-966C-4D46-B98F-D8F846CBE547}" type="presParOf" srcId="{680B496C-1A5D-458E-A4D6-916CE1228F3E}" destId="{AC06BA1E-DBBC-473F-A5F6-DD3EF0224DBE}" srcOrd="2" destOrd="0" presId="urn:microsoft.com/office/officeart/2005/8/layout/radial5"/>
    <dgm:cxn modelId="{77073A08-8D20-441D-BA3D-3B0FC827DDA7}" type="presParOf" srcId="{680B496C-1A5D-458E-A4D6-916CE1228F3E}" destId="{55CE0794-BAA5-4BBB-990C-F5E0E5E81F5B}" srcOrd="3" destOrd="0" presId="urn:microsoft.com/office/officeart/2005/8/layout/radial5"/>
    <dgm:cxn modelId="{99275B28-F0A2-48AC-ABED-217C60067C62}" type="presParOf" srcId="{55CE0794-BAA5-4BBB-990C-F5E0E5E81F5B}" destId="{32CEA369-460B-4612-A316-9E857A798C44}" srcOrd="0" destOrd="0" presId="urn:microsoft.com/office/officeart/2005/8/layout/radial5"/>
    <dgm:cxn modelId="{6602116A-BE0E-4E34-BF85-56783CCCA874}" type="presParOf" srcId="{680B496C-1A5D-458E-A4D6-916CE1228F3E}" destId="{C5FD0442-B2B3-4C86-A488-C2108988115D}" srcOrd="4" destOrd="0" presId="urn:microsoft.com/office/officeart/2005/8/layout/radial5"/>
    <dgm:cxn modelId="{5105C211-C52A-4CA9-9B63-8DE565E9F1FC}" type="presParOf" srcId="{680B496C-1A5D-458E-A4D6-916CE1228F3E}" destId="{E0777F41-FEB0-4236-9B87-F6DBE9DA9F68}" srcOrd="5" destOrd="0" presId="urn:microsoft.com/office/officeart/2005/8/layout/radial5"/>
    <dgm:cxn modelId="{CC116681-C13B-4545-A999-F5A87614CBBE}" type="presParOf" srcId="{E0777F41-FEB0-4236-9B87-F6DBE9DA9F68}" destId="{562E7B23-964B-4CA7-82C7-40007536D1CA}" srcOrd="0" destOrd="0" presId="urn:microsoft.com/office/officeart/2005/8/layout/radial5"/>
    <dgm:cxn modelId="{B4227EBB-67F7-4A49-B268-A3A1FFB1ED67}" type="presParOf" srcId="{680B496C-1A5D-458E-A4D6-916CE1228F3E}" destId="{AFE550B5-989D-4FD0-8972-0B276739D3E7}" srcOrd="6" destOrd="0" presId="urn:microsoft.com/office/officeart/2005/8/layout/radial5"/>
    <dgm:cxn modelId="{889F64DB-A23B-42AC-8FEF-4CA770F12C2E}" type="presParOf" srcId="{680B496C-1A5D-458E-A4D6-916CE1228F3E}" destId="{8A40DBA7-9A03-43B9-81F2-33A9DF89C940}" srcOrd="7" destOrd="0" presId="urn:microsoft.com/office/officeart/2005/8/layout/radial5"/>
    <dgm:cxn modelId="{302E8344-FD51-41BC-94D7-92B712D7E884}" type="presParOf" srcId="{8A40DBA7-9A03-43B9-81F2-33A9DF89C940}" destId="{1E59F41F-8423-420A-A6DD-86868CEEC486}" srcOrd="0" destOrd="0" presId="urn:microsoft.com/office/officeart/2005/8/layout/radial5"/>
    <dgm:cxn modelId="{14FD5AC9-4C8B-423E-A6F1-3BCA95DA4034}" type="presParOf" srcId="{680B496C-1A5D-458E-A4D6-916CE1228F3E}" destId="{DF0A3B8A-5B14-4A31-84F4-B11C96254D08}" srcOrd="8" destOrd="0" presId="urn:microsoft.com/office/officeart/2005/8/layout/radial5"/>
    <dgm:cxn modelId="{DD0FDAA3-E7A9-44FC-98F8-86010951939A}" type="presParOf" srcId="{680B496C-1A5D-458E-A4D6-916CE1228F3E}" destId="{DCCD04F9-257B-4391-BF77-E8F77ADE1FB6}" srcOrd="9" destOrd="0" presId="urn:microsoft.com/office/officeart/2005/8/layout/radial5"/>
    <dgm:cxn modelId="{56CA61A2-BD8D-4A18-8F1C-1B727833868A}" type="presParOf" srcId="{DCCD04F9-257B-4391-BF77-E8F77ADE1FB6}" destId="{A4221183-47E5-4044-9CE3-76E4BF54700E}" srcOrd="0" destOrd="0" presId="urn:microsoft.com/office/officeart/2005/8/layout/radial5"/>
    <dgm:cxn modelId="{40A39420-6214-42AA-94E2-191BD8DC9351}" type="presParOf" srcId="{680B496C-1A5D-458E-A4D6-916CE1228F3E}" destId="{AC450876-2A4B-402A-B722-ECE66A11D8C6}" srcOrd="10" destOrd="0" presId="urn:microsoft.com/office/officeart/2005/8/layout/radial5"/>
    <dgm:cxn modelId="{B181BFC3-13A1-4CCE-B3B2-15A087F969BE}" type="presParOf" srcId="{680B496C-1A5D-458E-A4D6-916CE1228F3E}" destId="{24647828-5734-4BA2-8AD0-2D277C268A6B}" srcOrd="11" destOrd="0" presId="urn:microsoft.com/office/officeart/2005/8/layout/radial5"/>
    <dgm:cxn modelId="{4F6C0F1C-C9B1-443B-917A-60F3A0B1C6B6}" type="presParOf" srcId="{24647828-5734-4BA2-8AD0-2D277C268A6B}" destId="{F380A73B-48E8-4C02-92BA-1463E04F38DF}" srcOrd="0" destOrd="0" presId="urn:microsoft.com/office/officeart/2005/8/layout/radial5"/>
    <dgm:cxn modelId="{4A4766A8-FA80-4D5F-A234-586706BFE58D}" type="presParOf" srcId="{680B496C-1A5D-458E-A4D6-916CE1228F3E}" destId="{23B27C1F-36AC-49BA-922F-9DF70B213646}" srcOrd="12" destOrd="0" presId="urn:microsoft.com/office/officeart/2005/8/layout/radial5"/>
    <dgm:cxn modelId="{B09DFF0C-3FEB-4AC9-AF84-3BD17D6C97DF}" type="presParOf" srcId="{680B496C-1A5D-458E-A4D6-916CE1228F3E}" destId="{9D593537-3007-443E-B90B-F4FE54646A11}" srcOrd="13" destOrd="0" presId="urn:microsoft.com/office/officeart/2005/8/layout/radial5"/>
    <dgm:cxn modelId="{0A08F820-D22A-42A1-ADFF-C92B9359029C}" type="presParOf" srcId="{9D593537-3007-443E-B90B-F4FE54646A11}" destId="{76433E23-8306-43CD-BF22-106FC7065581}" srcOrd="0" destOrd="0" presId="urn:microsoft.com/office/officeart/2005/8/layout/radial5"/>
    <dgm:cxn modelId="{7EBF132F-97C3-49DE-8A41-270D9CC1A852}" type="presParOf" srcId="{680B496C-1A5D-458E-A4D6-916CE1228F3E}" destId="{76537B07-5E35-411C-822C-57DCC7873920}" srcOrd="14" destOrd="0" presId="urn:microsoft.com/office/officeart/2005/8/layout/radial5"/>
    <dgm:cxn modelId="{1DB3DC26-971E-4815-AB11-38562912EDA0}" type="presParOf" srcId="{680B496C-1A5D-458E-A4D6-916CE1228F3E}" destId="{782B4F7F-8D2C-41EA-9A8A-6663D24103F3}" srcOrd="15" destOrd="0" presId="urn:microsoft.com/office/officeart/2005/8/layout/radial5"/>
    <dgm:cxn modelId="{8228B202-9575-4B1C-A879-76F38EA3920C}" type="presParOf" srcId="{782B4F7F-8D2C-41EA-9A8A-6663D24103F3}" destId="{F0682CE7-CA7A-4B1D-B87C-CCD8BD9BC684}" srcOrd="0" destOrd="0" presId="urn:microsoft.com/office/officeart/2005/8/layout/radial5"/>
    <dgm:cxn modelId="{B42640E5-0632-4F5C-A239-1F9BAEF8ECDC}" type="presParOf" srcId="{680B496C-1A5D-458E-A4D6-916CE1228F3E}" destId="{028ACAB8-D6D5-40D4-A3F4-FC1FD09D0878}" srcOrd="16" destOrd="0" presId="urn:microsoft.com/office/officeart/2005/8/layout/radial5"/>
    <dgm:cxn modelId="{945F5A1E-84A7-4FEC-9A1A-1861A7412D5E}" type="presParOf" srcId="{680B496C-1A5D-458E-A4D6-916CE1228F3E}" destId="{8FC2AD25-1B4D-492A-932C-FFF30D408F77}" srcOrd="17" destOrd="0" presId="urn:microsoft.com/office/officeart/2005/8/layout/radial5"/>
    <dgm:cxn modelId="{DFA75994-D1BE-4A5A-8D20-D76014372A31}" type="presParOf" srcId="{8FC2AD25-1B4D-492A-932C-FFF30D408F77}" destId="{070627C8-8632-45CB-8499-CA0F2C2DFD0C}" srcOrd="0" destOrd="0" presId="urn:microsoft.com/office/officeart/2005/8/layout/radial5"/>
    <dgm:cxn modelId="{E9EBFCDA-B388-4447-BC84-86FC0B7FE84C}" type="presParOf" srcId="{680B496C-1A5D-458E-A4D6-916CE1228F3E}" destId="{DAA8F8E8-D4CE-4A7E-9B69-31FF69652287}" srcOrd="18" destOrd="0" presId="urn:microsoft.com/office/officeart/2005/8/layout/radial5"/>
    <dgm:cxn modelId="{E3376FE5-AC1F-438F-9701-3CFF5270FAB5}" type="presParOf" srcId="{680B496C-1A5D-458E-A4D6-916CE1228F3E}" destId="{0BA0C90F-4FF7-4FD5-9FDF-9B86D43F06E6}" srcOrd="19" destOrd="0" presId="urn:microsoft.com/office/officeart/2005/8/layout/radial5"/>
    <dgm:cxn modelId="{9743B65D-11B3-4751-8580-520B62B890C0}" type="presParOf" srcId="{0BA0C90F-4FF7-4FD5-9FDF-9B86D43F06E6}" destId="{B5EB7D38-C62E-4F35-B8C3-BFE7C66A2C65}" srcOrd="0" destOrd="0" presId="urn:microsoft.com/office/officeart/2005/8/layout/radial5"/>
    <dgm:cxn modelId="{B9ACAA21-2DF4-482E-8E00-83D4079B2018}" type="presParOf" srcId="{680B496C-1A5D-458E-A4D6-916CE1228F3E}" destId="{CF13990F-33A9-4130-99ED-0D849BEB23FA}" srcOrd="20" destOrd="0" presId="urn:microsoft.com/office/officeart/2005/8/layout/radial5"/>
    <dgm:cxn modelId="{EF313F83-661C-4C0C-98CC-D3C89155EF7E}" type="presParOf" srcId="{680B496C-1A5D-458E-A4D6-916CE1228F3E}" destId="{0CE31D49-7689-485F-AD3D-0D54B7CECFF6}" srcOrd="21" destOrd="0" presId="urn:microsoft.com/office/officeart/2005/8/layout/radial5"/>
    <dgm:cxn modelId="{D4A09ACB-1C4F-423D-8098-1E91D5BD2AC2}" type="presParOf" srcId="{0CE31D49-7689-485F-AD3D-0D54B7CECFF6}" destId="{587F3F28-8CB1-484D-971F-2562F24631C2}" srcOrd="0" destOrd="0" presId="urn:microsoft.com/office/officeart/2005/8/layout/radial5"/>
    <dgm:cxn modelId="{9736345D-C781-4A44-9FC2-9DC18823C097}" type="presParOf" srcId="{680B496C-1A5D-458E-A4D6-916CE1228F3E}" destId="{9604B829-9785-47C5-806F-CE78FC65906A}" srcOrd="22" destOrd="0" presId="urn:microsoft.com/office/officeart/2005/8/layout/radial5"/>
    <dgm:cxn modelId="{5CE0D94F-FCC6-468C-A73A-10B31BE44765}" type="presParOf" srcId="{680B496C-1A5D-458E-A4D6-916CE1228F3E}" destId="{452D8C4B-9A6A-4CB8-AB9B-54E815AEF4D7}" srcOrd="23" destOrd="0" presId="urn:microsoft.com/office/officeart/2005/8/layout/radial5"/>
    <dgm:cxn modelId="{873D8A1B-F57B-42A9-842E-9B7833E78EAC}" type="presParOf" srcId="{452D8C4B-9A6A-4CB8-AB9B-54E815AEF4D7}" destId="{B78911CA-8716-4D23-9DFE-AD7B21895296}" srcOrd="0" destOrd="0" presId="urn:microsoft.com/office/officeart/2005/8/layout/radial5"/>
    <dgm:cxn modelId="{B51F25BF-3C7B-49F7-B90F-96E9A7172D24}" type="presParOf" srcId="{680B496C-1A5D-458E-A4D6-916CE1228F3E}" destId="{328DC581-3346-4B7E-9E69-A0EBCE61B5D1}" srcOrd="24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721A9B-5659-4431-9EE5-DCD7979F4528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CADF584-0B73-46CF-BFFF-D2E8C1129DD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Невнимательность</a:t>
          </a:r>
        </a:p>
      </dgm:t>
    </dgm:pt>
    <dgm:pt modelId="{33AE4BA3-A04F-4770-BEE4-90DA3B4CA367}" type="parTrans" cxnId="{ADF2CAAB-34E2-4826-A8EF-40626E8A1A2D}">
      <dgm:prSet/>
      <dgm:spPr/>
      <dgm:t>
        <a:bodyPr/>
        <a:lstStyle/>
        <a:p>
          <a:endParaRPr lang="ru-RU"/>
        </a:p>
      </dgm:t>
    </dgm:pt>
    <dgm:pt modelId="{44EFA9F2-90F9-4DE8-BEE4-EFC088170886}" type="sibTrans" cxnId="{ADF2CAAB-34E2-4826-A8EF-40626E8A1A2D}">
      <dgm:prSet/>
      <dgm:spPr/>
      <dgm:t>
        <a:bodyPr/>
        <a:lstStyle/>
        <a:p>
          <a:endParaRPr lang="ru-RU"/>
        </a:p>
      </dgm:t>
    </dgm:pt>
    <dgm:pt modelId="{906D72E3-777F-4052-92F6-9ED5ACDBBD5B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>
              <a:solidFill>
                <a:schemeClr val="tx1"/>
              </a:solidFill>
            </a:rPr>
            <a:t>Гиперактивность</a:t>
          </a:r>
          <a:endParaRPr lang="ru-RU" dirty="0">
            <a:solidFill>
              <a:schemeClr val="tx1"/>
            </a:solidFill>
          </a:endParaRPr>
        </a:p>
      </dgm:t>
    </dgm:pt>
    <dgm:pt modelId="{62B06A12-C042-41E1-B510-EF31F636FC54}" type="parTrans" cxnId="{EF9CECA0-D970-49F1-8CF3-CABAA0F5F154}">
      <dgm:prSet/>
      <dgm:spPr/>
      <dgm:t>
        <a:bodyPr/>
        <a:lstStyle/>
        <a:p>
          <a:endParaRPr lang="ru-RU"/>
        </a:p>
      </dgm:t>
    </dgm:pt>
    <dgm:pt modelId="{AFEAADB5-7C57-48EE-8BA6-54B1E7F12139}" type="sibTrans" cxnId="{EF9CECA0-D970-49F1-8CF3-CABAA0F5F154}">
      <dgm:prSet/>
      <dgm:spPr/>
      <dgm:t>
        <a:bodyPr/>
        <a:lstStyle/>
        <a:p>
          <a:endParaRPr lang="ru-RU"/>
        </a:p>
      </dgm:t>
    </dgm:pt>
    <dgm:pt modelId="{D9A5C992-F4D6-4F50-AB97-78596859FCAD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err="1">
              <a:solidFill>
                <a:schemeClr val="tx1"/>
              </a:solidFill>
            </a:rPr>
            <a:t>Имульсивность</a:t>
          </a:r>
          <a:endParaRPr lang="ru-RU" dirty="0">
            <a:solidFill>
              <a:schemeClr val="tx1"/>
            </a:solidFill>
          </a:endParaRPr>
        </a:p>
      </dgm:t>
    </dgm:pt>
    <dgm:pt modelId="{FF4F0093-BC03-4E34-A132-D2B268042D5D}" type="parTrans" cxnId="{EB1492A5-0644-4D29-B122-2573382AA3A5}">
      <dgm:prSet/>
      <dgm:spPr/>
      <dgm:t>
        <a:bodyPr/>
        <a:lstStyle/>
        <a:p>
          <a:endParaRPr lang="ru-RU"/>
        </a:p>
      </dgm:t>
    </dgm:pt>
    <dgm:pt modelId="{E6E04762-F82B-4886-957E-289325E07654}" type="sibTrans" cxnId="{EB1492A5-0644-4D29-B122-2573382AA3A5}">
      <dgm:prSet/>
      <dgm:spPr/>
      <dgm:t>
        <a:bodyPr/>
        <a:lstStyle/>
        <a:p>
          <a:endParaRPr lang="ru-RU"/>
        </a:p>
      </dgm:t>
    </dgm:pt>
    <dgm:pt modelId="{242B3799-3391-4852-A87A-227B1F6ED6E6}" type="pres">
      <dgm:prSet presAssocID="{D0721A9B-5659-4431-9EE5-DCD7979F4528}" presName="Name0" presStyleCnt="0">
        <dgm:presLayoutVars>
          <dgm:dir/>
          <dgm:resizeHandles val="exact"/>
        </dgm:presLayoutVars>
      </dgm:prSet>
      <dgm:spPr/>
    </dgm:pt>
    <dgm:pt modelId="{F65AB713-BE29-4C27-AF7C-2DA59311FBE0}" type="pres">
      <dgm:prSet presAssocID="{D0721A9B-5659-4431-9EE5-DCD7979F4528}" presName="fgShape" presStyleLbl="fgShp" presStyleIdx="0" presStyleCnt="1"/>
      <dgm:spPr/>
    </dgm:pt>
    <dgm:pt modelId="{84561FCC-CF55-4B2D-BFFE-604C37D469FD}" type="pres">
      <dgm:prSet presAssocID="{D0721A9B-5659-4431-9EE5-DCD7979F4528}" presName="linComp" presStyleCnt="0"/>
      <dgm:spPr/>
    </dgm:pt>
    <dgm:pt modelId="{7C9FC698-18C7-4EEE-A1CA-32BFE07BA8CD}" type="pres">
      <dgm:prSet presAssocID="{DCADF584-0B73-46CF-BFFF-D2E8C1129DD5}" presName="compNode" presStyleCnt="0"/>
      <dgm:spPr/>
    </dgm:pt>
    <dgm:pt modelId="{293D76B4-5F45-4237-AF46-41B8EF86EB80}" type="pres">
      <dgm:prSet presAssocID="{DCADF584-0B73-46CF-BFFF-D2E8C1129DD5}" presName="bkgdShape" presStyleLbl="node1" presStyleIdx="0" presStyleCnt="3" custLinFactNeighborX="-818"/>
      <dgm:spPr/>
      <dgm:t>
        <a:bodyPr/>
        <a:lstStyle/>
        <a:p>
          <a:endParaRPr lang="ru-RU"/>
        </a:p>
      </dgm:t>
    </dgm:pt>
    <dgm:pt modelId="{50339C72-CB71-43E1-972B-35447454926A}" type="pres">
      <dgm:prSet presAssocID="{DCADF584-0B73-46CF-BFFF-D2E8C1129DD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53F52-E65A-4AF4-AA40-DCAA8ED0C742}" type="pres">
      <dgm:prSet presAssocID="{DCADF584-0B73-46CF-BFFF-D2E8C1129DD5}" presName="invisiNode" presStyleLbl="node1" presStyleIdx="0" presStyleCnt="3"/>
      <dgm:spPr/>
    </dgm:pt>
    <dgm:pt modelId="{F4627A51-B9D0-4D93-83E0-8842C4F63E08}" type="pres">
      <dgm:prSet presAssocID="{DCADF584-0B73-46CF-BFFF-D2E8C1129DD5}" presName="imagNode" presStyleLbl="fgImgPlace1" presStyleIdx="0" presStyleCnt="3"/>
      <dgm:spPr/>
    </dgm:pt>
    <dgm:pt modelId="{476E690E-90C2-43AB-BD2A-AF7EF9C9A988}" type="pres">
      <dgm:prSet presAssocID="{44EFA9F2-90F9-4DE8-BEE4-EFC0881708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75D53A2-7A84-4702-982B-B82E444686A1}" type="pres">
      <dgm:prSet presAssocID="{906D72E3-777F-4052-92F6-9ED5ACDBBD5B}" presName="compNode" presStyleCnt="0"/>
      <dgm:spPr/>
    </dgm:pt>
    <dgm:pt modelId="{8AA09EDD-242C-4377-A1B0-D66B243B994F}" type="pres">
      <dgm:prSet presAssocID="{906D72E3-777F-4052-92F6-9ED5ACDBBD5B}" presName="bkgdShape" presStyleLbl="node1" presStyleIdx="1" presStyleCnt="3" custLinFactNeighborX="1344" custLinFactNeighborY="-282"/>
      <dgm:spPr/>
      <dgm:t>
        <a:bodyPr/>
        <a:lstStyle/>
        <a:p>
          <a:endParaRPr lang="ru-RU"/>
        </a:p>
      </dgm:t>
    </dgm:pt>
    <dgm:pt modelId="{FFAEB6C8-9F1D-4F26-981B-FA2DE7D6541C}" type="pres">
      <dgm:prSet presAssocID="{906D72E3-777F-4052-92F6-9ED5ACDBBD5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6B11F-5E1D-4ED5-9996-F574F28B4395}" type="pres">
      <dgm:prSet presAssocID="{906D72E3-777F-4052-92F6-9ED5ACDBBD5B}" presName="invisiNode" presStyleLbl="node1" presStyleIdx="1" presStyleCnt="3"/>
      <dgm:spPr/>
    </dgm:pt>
    <dgm:pt modelId="{DE721958-548C-400A-BBAC-F8E15B25C48B}" type="pres">
      <dgm:prSet presAssocID="{906D72E3-777F-4052-92F6-9ED5ACDBBD5B}" presName="imagNode" presStyleLbl="fgImgPlace1" presStyleIdx="1" presStyleCnt="3"/>
      <dgm:spPr/>
    </dgm:pt>
    <dgm:pt modelId="{FCB408DF-4816-44CD-A41A-E03E59C29231}" type="pres">
      <dgm:prSet presAssocID="{AFEAADB5-7C57-48EE-8BA6-54B1E7F121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A05E0B-6DC5-430E-9577-39C972DD866F}" type="pres">
      <dgm:prSet presAssocID="{D9A5C992-F4D6-4F50-AB97-78596859FCAD}" presName="compNode" presStyleCnt="0"/>
      <dgm:spPr/>
    </dgm:pt>
    <dgm:pt modelId="{AC0DE864-FDC1-4CD0-A7E0-42DD823D128E}" type="pres">
      <dgm:prSet presAssocID="{D9A5C992-F4D6-4F50-AB97-78596859FCAD}" presName="bkgdShape" presStyleLbl="node1" presStyleIdx="2" presStyleCnt="3" custLinFactNeighborX="-313" custLinFactNeighborY="-1708"/>
      <dgm:spPr/>
      <dgm:t>
        <a:bodyPr/>
        <a:lstStyle/>
        <a:p>
          <a:endParaRPr lang="ru-RU"/>
        </a:p>
      </dgm:t>
    </dgm:pt>
    <dgm:pt modelId="{95978BA7-227C-439B-B532-2B07AC498D55}" type="pres">
      <dgm:prSet presAssocID="{D9A5C992-F4D6-4F50-AB97-78596859FCA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799DA-0110-44B1-B297-E1909CF39C4F}" type="pres">
      <dgm:prSet presAssocID="{D9A5C992-F4D6-4F50-AB97-78596859FCAD}" presName="invisiNode" presStyleLbl="node1" presStyleIdx="2" presStyleCnt="3"/>
      <dgm:spPr/>
    </dgm:pt>
    <dgm:pt modelId="{74C0ECCA-7BF8-4EB3-9FCE-EE1AFDD7B2A7}" type="pres">
      <dgm:prSet presAssocID="{D9A5C992-F4D6-4F50-AB97-78596859FCAD}" presName="imagNode" presStyleLbl="fgImgPlace1" presStyleIdx="2" presStyleCnt="3" custScaleX="107469" custScaleY="108161" custLinFactNeighborX="-20518" custLinFactNeighborY="21970"/>
      <dgm:spPr/>
    </dgm:pt>
  </dgm:ptLst>
  <dgm:cxnLst>
    <dgm:cxn modelId="{4BF7EB54-DE62-41AA-B0DE-E27185D8F9F8}" type="presOf" srcId="{44EFA9F2-90F9-4DE8-BEE4-EFC088170886}" destId="{476E690E-90C2-43AB-BD2A-AF7EF9C9A988}" srcOrd="0" destOrd="0" presId="urn:microsoft.com/office/officeart/2005/8/layout/hList7"/>
    <dgm:cxn modelId="{A83AA093-D167-4C36-A329-B5F0C02E90E8}" type="presOf" srcId="{906D72E3-777F-4052-92F6-9ED5ACDBBD5B}" destId="{8AA09EDD-242C-4377-A1B0-D66B243B994F}" srcOrd="0" destOrd="0" presId="urn:microsoft.com/office/officeart/2005/8/layout/hList7"/>
    <dgm:cxn modelId="{EB1492A5-0644-4D29-B122-2573382AA3A5}" srcId="{D0721A9B-5659-4431-9EE5-DCD7979F4528}" destId="{D9A5C992-F4D6-4F50-AB97-78596859FCAD}" srcOrd="2" destOrd="0" parTransId="{FF4F0093-BC03-4E34-A132-D2B268042D5D}" sibTransId="{E6E04762-F82B-4886-957E-289325E07654}"/>
    <dgm:cxn modelId="{85A68197-378B-44C0-B1EA-86CCA47FEBC3}" type="presOf" srcId="{D9A5C992-F4D6-4F50-AB97-78596859FCAD}" destId="{95978BA7-227C-439B-B532-2B07AC498D55}" srcOrd="1" destOrd="0" presId="urn:microsoft.com/office/officeart/2005/8/layout/hList7"/>
    <dgm:cxn modelId="{246EEB71-2E64-425B-B72A-9FFA273BA682}" type="presOf" srcId="{DCADF584-0B73-46CF-BFFF-D2E8C1129DD5}" destId="{293D76B4-5F45-4237-AF46-41B8EF86EB80}" srcOrd="0" destOrd="0" presId="urn:microsoft.com/office/officeart/2005/8/layout/hList7"/>
    <dgm:cxn modelId="{B4346C28-737F-4CB4-ABEB-F6AD1EA74366}" type="presOf" srcId="{DCADF584-0B73-46CF-BFFF-D2E8C1129DD5}" destId="{50339C72-CB71-43E1-972B-35447454926A}" srcOrd="1" destOrd="0" presId="urn:microsoft.com/office/officeart/2005/8/layout/hList7"/>
    <dgm:cxn modelId="{189A6DEF-084D-4603-B759-C7BD1BA2B603}" type="presOf" srcId="{906D72E3-777F-4052-92F6-9ED5ACDBBD5B}" destId="{FFAEB6C8-9F1D-4F26-981B-FA2DE7D6541C}" srcOrd="1" destOrd="0" presId="urn:microsoft.com/office/officeart/2005/8/layout/hList7"/>
    <dgm:cxn modelId="{AC3B0281-EB56-496F-9672-6B349B91DC21}" type="presOf" srcId="{AFEAADB5-7C57-48EE-8BA6-54B1E7F12139}" destId="{FCB408DF-4816-44CD-A41A-E03E59C29231}" srcOrd="0" destOrd="0" presId="urn:microsoft.com/office/officeart/2005/8/layout/hList7"/>
    <dgm:cxn modelId="{EF9CECA0-D970-49F1-8CF3-CABAA0F5F154}" srcId="{D0721A9B-5659-4431-9EE5-DCD7979F4528}" destId="{906D72E3-777F-4052-92F6-9ED5ACDBBD5B}" srcOrd="1" destOrd="0" parTransId="{62B06A12-C042-41E1-B510-EF31F636FC54}" sibTransId="{AFEAADB5-7C57-48EE-8BA6-54B1E7F12139}"/>
    <dgm:cxn modelId="{02FF8C55-D3A1-4DCE-94C7-CB233AB86B3D}" type="presOf" srcId="{D9A5C992-F4D6-4F50-AB97-78596859FCAD}" destId="{AC0DE864-FDC1-4CD0-A7E0-42DD823D128E}" srcOrd="0" destOrd="0" presId="urn:microsoft.com/office/officeart/2005/8/layout/hList7"/>
    <dgm:cxn modelId="{ADF2CAAB-34E2-4826-A8EF-40626E8A1A2D}" srcId="{D0721A9B-5659-4431-9EE5-DCD7979F4528}" destId="{DCADF584-0B73-46CF-BFFF-D2E8C1129DD5}" srcOrd="0" destOrd="0" parTransId="{33AE4BA3-A04F-4770-BEE4-90DA3B4CA367}" sibTransId="{44EFA9F2-90F9-4DE8-BEE4-EFC088170886}"/>
    <dgm:cxn modelId="{0BD9C62C-B667-4759-A2E6-9A15C917D83B}" type="presOf" srcId="{D0721A9B-5659-4431-9EE5-DCD7979F4528}" destId="{242B3799-3391-4852-A87A-227B1F6ED6E6}" srcOrd="0" destOrd="0" presId="urn:microsoft.com/office/officeart/2005/8/layout/hList7"/>
    <dgm:cxn modelId="{B6A64CA9-9AB4-4DB1-8AF0-BE708D937B7F}" type="presParOf" srcId="{242B3799-3391-4852-A87A-227B1F6ED6E6}" destId="{F65AB713-BE29-4C27-AF7C-2DA59311FBE0}" srcOrd="0" destOrd="0" presId="urn:microsoft.com/office/officeart/2005/8/layout/hList7"/>
    <dgm:cxn modelId="{17D5A2FF-3F96-4E40-8323-692CCEB9346F}" type="presParOf" srcId="{242B3799-3391-4852-A87A-227B1F6ED6E6}" destId="{84561FCC-CF55-4B2D-BFFE-604C37D469FD}" srcOrd="1" destOrd="0" presId="urn:microsoft.com/office/officeart/2005/8/layout/hList7"/>
    <dgm:cxn modelId="{AD21AC2A-4B64-4D05-A221-ABEC99193C6F}" type="presParOf" srcId="{84561FCC-CF55-4B2D-BFFE-604C37D469FD}" destId="{7C9FC698-18C7-4EEE-A1CA-32BFE07BA8CD}" srcOrd="0" destOrd="0" presId="urn:microsoft.com/office/officeart/2005/8/layout/hList7"/>
    <dgm:cxn modelId="{EE87A54C-9424-4CC8-8A0C-0D6B93A4D4BA}" type="presParOf" srcId="{7C9FC698-18C7-4EEE-A1CA-32BFE07BA8CD}" destId="{293D76B4-5F45-4237-AF46-41B8EF86EB80}" srcOrd="0" destOrd="0" presId="urn:microsoft.com/office/officeart/2005/8/layout/hList7"/>
    <dgm:cxn modelId="{EF922E57-E7D7-42E9-9D8F-B3B6E519D4CA}" type="presParOf" srcId="{7C9FC698-18C7-4EEE-A1CA-32BFE07BA8CD}" destId="{50339C72-CB71-43E1-972B-35447454926A}" srcOrd="1" destOrd="0" presId="urn:microsoft.com/office/officeart/2005/8/layout/hList7"/>
    <dgm:cxn modelId="{A8EB99AD-4799-44B5-906A-21C2611B374B}" type="presParOf" srcId="{7C9FC698-18C7-4EEE-A1CA-32BFE07BA8CD}" destId="{83953F52-E65A-4AF4-AA40-DCAA8ED0C742}" srcOrd="2" destOrd="0" presId="urn:microsoft.com/office/officeart/2005/8/layout/hList7"/>
    <dgm:cxn modelId="{D2E55A74-7362-4B6F-B5E2-62E60DA89C81}" type="presParOf" srcId="{7C9FC698-18C7-4EEE-A1CA-32BFE07BA8CD}" destId="{F4627A51-B9D0-4D93-83E0-8842C4F63E08}" srcOrd="3" destOrd="0" presId="urn:microsoft.com/office/officeart/2005/8/layout/hList7"/>
    <dgm:cxn modelId="{660315E6-3AB2-406D-B41B-CD30DE594644}" type="presParOf" srcId="{84561FCC-CF55-4B2D-BFFE-604C37D469FD}" destId="{476E690E-90C2-43AB-BD2A-AF7EF9C9A988}" srcOrd="1" destOrd="0" presId="urn:microsoft.com/office/officeart/2005/8/layout/hList7"/>
    <dgm:cxn modelId="{995D3CCE-BD6D-4FB4-BB6F-1DBFB9B0B3B5}" type="presParOf" srcId="{84561FCC-CF55-4B2D-BFFE-604C37D469FD}" destId="{375D53A2-7A84-4702-982B-B82E444686A1}" srcOrd="2" destOrd="0" presId="urn:microsoft.com/office/officeart/2005/8/layout/hList7"/>
    <dgm:cxn modelId="{E1E18B97-5113-42FD-A7BE-9C191D4B0AA8}" type="presParOf" srcId="{375D53A2-7A84-4702-982B-B82E444686A1}" destId="{8AA09EDD-242C-4377-A1B0-D66B243B994F}" srcOrd="0" destOrd="0" presId="urn:microsoft.com/office/officeart/2005/8/layout/hList7"/>
    <dgm:cxn modelId="{DF558157-58FA-4B6F-AB56-0F246ADD7CB2}" type="presParOf" srcId="{375D53A2-7A84-4702-982B-B82E444686A1}" destId="{FFAEB6C8-9F1D-4F26-981B-FA2DE7D6541C}" srcOrd="1" destOrd="0" presId="urn:microsoft.com/office/officeart/2005/8/layout/hList7"/>
    <dgm:cxn modelId="{D63BC255-2E0D-41F3-99FD-D14F09B2003C}" type="presParOf" srcId="{375D53A2-7A84-4702-982B-B82E444686A1}" destId="{B9C6B11F-5E1D-4ED5-9996-F574F28B4395}" srcOrd="2" destOrd="0" presId="urn:microsoft.com/office/officeart/2005/8/layout/hList7"/>
    <dgm:cxn modelId="{0BD51029-6517-404A-9306-245AA31E91AE}" type="presParOf" srcId="{375D53A2-7A84-4702-982B-B82E444686A1}" destId="{DE721958-548C-400A-BBAC-F8E15B25C48B}" srcOrd="3" destOrd="0" presId="urn:microsoft.com/office/officeart/2005/8/layout/hList7"/>
    <dgm:cxn modelId="{D468EEC3-20DE-4F09-B73E-9A3AB744F0AF}" type="presParOf" srcId="{84561FCC-CF55-4B2D-BFFE-604C37D469FD}" destId="{FCB408DF-4816-44CD-A41A-E03E59C29231}" srcOrd="3" destOrd="0" presId="urn:microsoft.com/office/officeart/2005/8/layout/hList7"/>
    <dgm:cxn modelId="{B9C7E433-B255-4092-AE25-6F1280E1D228}" type="presParOf" srcId="{84561FCC-CF55-4B2D-BFFE-604C37D469FD}" destId="{38A05E0B-6DC5-430E-9577-39C972DD866F}" srcOrd="4" destOrd="0" presId="urn:microsoft.com/office/officeart/2005/8/layout/hList7"/>
    <dgm:cxn modelId="{E6FED396-3969-4C91-BB81-1FDCA29FC59C}" type="presParOf" srcId="{38A05E0B-6DC5-430E-9577-39C972DD866F}" destId="{AC0DE864-FDC1-4CD0-A7E0-42DD823D128E}" srcOrd="0" destOrd="0" presId="urn:microsoft.com/office/officeart/2005/8/layout/hList7"/>
    <dgm:cxn modelId="{80BD210F-9901-4B66-884C-BFDA487ED434}" type="presParOf" srcId="{38A05E0B-6DC5-430E-9577-39C972DD866F}" destId="{95978BA7-227C-439B-B532-2B07AC498D55}" srcOrd="1" destOrd="0" presId="urn:microsoft.com/office/officeart/2005/8/layout/hList7"/>
    <dgm:cxn modelId="{BECF8D9F-6156-4C95-953C-4AA41708B092}" type="presParOf" srcId="{38A05E0B-6DC5-430E-9577-39C972DD866F}" destId="{1C8799DA-0110-44B1-B297-E1909CF39C4F}" srcOrd="2" destOrd="0" presId="urn:microsoft.com/office/officeart/2005/8/layout/hList7"/>
    <dgm:cxn modelId="{2D269B4E-E4E3-4A28-AB05-7A5E3E0BEB83}" type="presParOf" srcId="{38A05E0B-6DC5-430E-9577-39C972DD866F}" destId="{74C0ECCA-7BF8-4EB3-9FCE-EE1AFDD7B2A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841EA7-5A4F-490A-A048-3A5AC27EB69D}" type="doc">
      <dgm:prSet loTypeId="urn:microsoft.com/office/officeart/2005/8/layout/hList3" loCatId="list" qsTypeId="urn:microsoft.com/office/officeart/2005/8/quickstyle/3d1" qsCatId="3D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362D998D-1E49-4FF1-B5F0-98621D4D92B9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ТРИ ТИПА СДВГ</a:t>
          </a:r>
        </a:p>
      </dgm:t>
    </dgm:pt>
    <dgm:pt modelId="{C9DE6A79-0BD7-47FB-98F2-0C70B6B58729}" type="parTrans" cxnId="{536CF9A0-DA90-4C1C-A4EC-7F3E19A48A86}">
      <dgm:prSet/>
      <dgm:spPr/>
      <dgm:t>
        <a:bodyPr/>
        <a:lstStyle/>
        <a:p>
          <a:endParaRPr lang="ru-RU"/>
        </a:p>
      </dgm:t>
    </dgm:pt>
    <dgm:pt modelId="{5A4981B1-EC9F-40A0-B8F8-EBB9A1624842}" type="sibTrans" cxnId="{536CF9A0-DA90-4C1C-A4EC-7F3E19A48A86}">
      <dgm:prSet/>
      <dgm:spPr/>
      <dgm:t>
        <a:bodyPr/>
        <a:lstStyle/>
        <a:p>
          <a:endParaRPr lang="ru-RU"/>
        </a:p>
      </dgm:t>
    </dgm:pt>
    <dgm:pt modelId="{CB86BEF0-CB7F-40D3-858D-53E57F3CBFE0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Calibri" panose="020F0502020204030204" pitchFamily="34" charset="0"/>
            </a:rPr>
            <a:t>  </a:t>
          </a:r>
          <a:endParaRPr lang="ru-RU" dirty="0">
            <a:solidFill>
              <a:schemeClr val="tx1"/>
            </a:solidFill>
          </a:endParaRPr>
        </a:p>
      </dgm:t>
    </dgm:pt>
    <dgm:pt modelId="{64FF784E-63AF-4061-B587-EBD1F6FAD081}" type="parTrans" cxnId="{E64C90A2-9C92-4E88-8819-3CECE7B8E01E}">
      <dgm:prSet/>
      <dgm:spPr/>
      <dgm:t>
        <a:bodyPr/>
        <a:lstStyle/>
        <a:p>
          <a:endParaRPr lang="ru-RU"/>
        </a:p>
      </dgm:t>
    </dgm:pt>
    <dgm:pt modelId="{834C170F-F003-4F70-A6E3-3022B17AA56E}" type="sibTrans" cxnId="{E64C90A2-9C92-4E88-8819-3CECE7B8E01E}">
      <dgm:prSet/>
      <dgm:spPr/>
      <dgm:t>
        <a:bodyPr/>
        <a:lstStyle/>
        <a:p>
          <a:endParaRPr lang="ru-RU"/>
        </a:p>
      </dgm:t>
    </dgm:pt>
    <dgm:pt modelId="{6485AAA1-5DEF-4447-97B4-A870BE161E13}">
      <dgm:prSet phldrT="[Текст]"/>
      <dgm:spPr>
        <a:gradFill rotWithShape="0">
          <a:gsLst>
            <a:gs pos="31000">
              <a:schemeClr val="accent4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E4BA24DF-E216-444F-8AA3-C7E926FEC127}" type="parTrans" cxnId="{AFF62B28-E365-485A-8776-7883C793CD4B}">
      <dgm:prSet/>
      <dgm:spPr/>
      <dgm:t>
        <a:bodyPr/>
        <a:lstStyle/>
        <a:p>
          <a:endParaRPr lang="ru-RU"/>
        </a:p>
      </dgm:t>
    </dgm:pt>
    <dgm:pt modelId="{6140090F-3AD1-4515-9E34-CE4C999ABC5E}" type="sibTrans" cxnId="{AFF62B28-E365-485A-8776-7883C793CD4B}">
      <dgm:prSet/>
      <dgm:spPr/>
      <dgm:t>
        <a:bodyPr/>
        <a:lstStyle/>
        <a:p>
          <a:endParaRPr lang="ru-RU"/>
        </a:p>
      </dgm:t>
    </dgm:pt>
    <dgm:pt modelId="{79A0E1CD-88D5-4507-AE77-1C6F341098FE}">
      <dgm:prSet/>
      <dgm:spPr/>
      <dgm:t>
        <a:bodyPr/>
        <a:lstStyle/>
        <a:p>
          <a:endParaRPr lang="ru-RU"/>
        </a:p>
      </dgm:t>
    </dgm:pt>
    <dgm:pt modelId="{B75CC842-4A79-4437-8FBF-546C6AB93D0E}" type="parTrans" cxnId="{8C2BEE87-ADCF-4000-893D-71DC686E645A}">
      <dgm:prSet/>
      <dgm:spPr/>
      <dgm:t>
        <a:bodyPr/>
        <a:lstStyle/>
        <a:p>
          <a:endParaRPr lang="ru-RU"/>
        </a:p>
      </dgm:t>
    </dgm:pt>
    <dgm:pt modelId="{57B2CD07-A80B-4821-AA80-7C23AAD62FE8}" type="sibTrans" cxnId="{8C2BEE87-ADCF-4000-893D-71DC686E645A}">
      <dgm:prSet/>
      <dgm:spPr/>
      <dgm:t>
        <a:bodyPr/>
        <a:lstStyle/>
        <a:p>
          <a:endParaRPr lang="ru-RU"/>
        </a:p>
      </dgm:t>
    </dgm:pt>
    <dgm:pt modelId="{6E8D0293-52CB-48B2-BD77-F018A5F14E53}">
      <dgm:prSet phldrT="[Текст]"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1AE68F27-B1D0-4DC2-9224-F458F4FAF7CC}" type="sibTrans" cxnId="{C28E4CC2-67C3-4458-B1D2-8C43E8938840}">
      <dgm:prSet/>
      <dgm:spPr/>
      <dgm:t>
        <a:bodyPr/>
        <a:lstStyle/>
        <a:p>
          <a:endParaRPr lang="ru-RU"/>
        </a:p>
      </dgm:t>
    </dgm:pt>
    <dgm:pt modelId="{E6B31261-4335-4C2C-A93C-E99C5EE9B6B6}" type="parTrans" cxnId="{C28E4CC2-67C3-4458-B1D2-8C43E8938840}">
      <dgm:prSet/>
      <dgm:spPr/>
      <dgm:t>
        <a:bodyPr/>
        <a:lstStyle/>
        <a:p>
          <a:endParaRPr lang="ru-RU"/>
        </a:p>
      </dgm:t>
    </dgm:pt>
    <dgm:pt modelId="{C5087024-A828-4B12-A047-C467E5892111}" type="pres">
      <dgm:prSet presAssocID="{A1841EA7-5A4F-490A-A048-3A5AC27EB69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C34F31-8902-47E6-9E5F-235495B85413}" type="pres">
      <dgm:prSet presAssocID="{362D998D-1E49-4FF1-B5F0-98621D4D92B9}" presName="roof" presStyleLbl="dkBgShp" presStyleIdx="0" presStyleCnt="2" custScaleY="23510" custLinFactNeighborX="-433" custLinFactNeighborY="-14333"/>
      <dgm:spPr/>
      <dgm:t>
        <a:bodyPr/>
        <a:lstStyle/>
        <a:p>
          <a:endParaRPr lang="ru-RU"/>
        </a:p>
      </dgm:t>
    </dgm:pt>
    <dgm:pt modelId="{66876243-DF7A-4CD7-A8FA-B6F67887473A}" type="pres">
      <dgm:prSet presAssocID="{362D998D-1E49-4FF1-B5F0-98621D4D92B9}" presName="pillars" presStyleCnt="0"/>
      <dgm:spPr/>
    </dgm:pt>
    <dgm:pt modelId="{532734FC-AFB5-4CF9-A05C-A4BED7A3B260}" type="pres">
      <dgm:prSet presAssocID="{362D998D-1E49-4FF1-B5F0-98621D4D92B9}" presName="pillar1" presStyleLbl="node1" presStyleIdx="0" presStyleCnt="3" custScaleY="133170" custLinFactNeighborX="3430" custLinFactNeighborY="-3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63F40-45EB-4B85-B35A-8347E68E2371}" type="pres">
      <dgm:prSet presAssocID="{CB86BEF0-CB7F-40D3-858D-53E57F3CBFE0}" presName="pillarX" presStyleLbl="node1" presStyleIdx="1" presStyleCnt="3" custScaleY="137576" custLinFactNeighborX="-326" custLinFactNeighborY="-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44A01C-5B5A-436B-B368-ABE58493B094}" type="pres">
      <dgm:prSet presAssocID="{6485AAA1-5DEF-4447-97B4-A870BE161E13}" presName="pillarX" presStyleLbl="node1" presStyleIdx="2" presStyleCnt="3" custScaleY="138396" custLinFactNeighborX="-829" custLinFactNeighborY="-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A6848-1B09-431A-AE5F-AB6027F5AC4F}" type="pres">
      <dgm:prSet presAssocID="{362D998D-1E49-4FF1-B5F0-98621D4D92B9}" presName="base" presStyleLbl="dkBgShp" presStyleIdx="1" presStyleCnt="2" custLinFactNeighborX="1230" custLinFactNeighborY="61617"/>
      <dgm:spPr/>
    </dgm:pt>
  </dgm:ptLst>
  <dgm:cxnLst>
    <dgm:cxn modelId="{B5C8779A-694A-444A-8247-5754FC76608D}" type="presOf" srcId="{6E8D0293-52CB-48B2-BD77-F018A5F14E53}" destId="{532734FC-AFB5-4CF9-A05C-A4BED7A3B260}" srcOrd="0" destOrd="0" presId="urn:microsoft.com/office/officeart/2005/8/layout/hList3"/>
    <dgm:cxn modelId="{8C2BEE87-ADCF-4000-893D-71DC686E645A}" srcId="{A1841EA7-5A4F-490A-A048-3A5AC27EB69D}" destId="{79A0E1CD-88D5-4507-AE77-1C6F341098FE}" srcOrd="1" destOrd="0" parTransId="{B75CC842-4A79-4437-8FBF-546C6AB93D0E}" sibTransId="{57B2CD07-A80B-4821-AA80-7C23AAD62FE8}"/>
    <dgm:cxn modelId="{9312E94A-E998-477A-99ED-84076E57D805}" type="presOf" srcId="{A1841EA7-5A4F-490A-A048-3A5AC27EB69D}" destId="{C5087024-A828-4B12-A047-C467E5892111}" srcOrd="0" destOrd="0" presId="urn:microsoft.com/office/officeart/2005/8/layout/hList3"/>
    <dgm:cxn modelId="{B7D777F1-C4F6-4504-8B63-368B613B9B4D}" type="presOf" srcId="{6485AAA1-5DEF-4447-97B4-A870BE161E13}" destId="{5044A01C-5B5A-436B-B368-ABE58493B094}" srcOrd="0" destOrd="0" presId="urn:microsoft.com/office/officeart/2005/8/layout/hList3"/>
    <dgm:cxn modelId="{4A61CD5A-5CBF-4230-BEBE-F7A8D027BAC1}" type="presOf" srcId="{362D998D-1E49-4FF1-B5F0-98621D4D92B9}" destId="{3BC34F31-8902-47E6-9E5F-235495B85413}" srcOrd="0" destOrd="0" presId="urn:microsoft.com/office/officeart/2005/8/layout/hList3"/>
    <dgm:cxn modelId="{E014817A-6995-4777-A6DD-1B3ABB9F4852}" type="presOf" srcId="{CB86BEF0-CB7F-40D3-858D-53E57F3CBFE0}" destId="{15263F40-45EB-4B85-B35A-8347E68E2371}" srcOrd="0" destOrd="0" presId="urn:microsoft.com/office/officeart/2005/8/layout/hList3"/>
    <dgm:cxn modelId="{AFF62B28-E365-485A-8776-7883C793CD4B}" srcId="{362D998D-1E49-4FF1-B5F0-98621D4D92B9}" destId="{6485AAA1-5DEF-4447-97B4-A870BE161E13}" srcOrd="2" destOrd="0" parTransId="{E4BA24DF-E216-444F-8AA3-C7E926FEC127}" sibTransId="{6140090F-3AD1-4515-9E34-CE4C999ABC5E}"/>
    <dgm:cxn modelId="{C28E4CC2-67C3-4458-B1D2-8C43E8938840}" srcId="{362D998D-1E49-4FF1-B5F0-98621D4D92B9}" destId="{6E8D0293-52CB-48B2-BD77-F018A5F14E53}" srcOrd="0" destOrd="0" parTransId="{E6B31261-4335-4C2C-A93C-E99C5EE9B6B6}" sibTransId="{1AE68F27-B1D0-4DC2-9224-F458F4FAF7CC}"/>
    <dgm:cxn modelId="{E64C90A2-9C92-4E88-8819-3CECE7B8E01E}" srcId="{362D998D-1E49-4FF1-B5F0-98621D4D92B9}" destId="{CB86BEF0-CB7F-40D3-858D-53E57F3CBFE0}" srcOrd="1" destOrd="0" parTransId="{64FF784E-63AF-4061-B587-EBD1F6FAD081}" sibTransId="{834C170F-F003-4F70-A6E3-3022B17AA56E}"/>
    <dgm:cxn modelId="{536CF9A0-DA90-4C1C-A4EC-7F3E19A48A86}" srcId="{A1841EA7-5A4F-490A-A048-3A5AC27EB69D}" destId="{362D998D-1E49-4FF1-B5F0-98621D4D92B9}" srcOrd="0" destOrd="0" parTransId="{C9DE6A79-0BD7-47FB-98F2-0C70B6B58729}" sibTransId="{5A4981B1-EC9F-40A0-B8F8-EBB9A1624842}"/>
    <dgm:cxn modelId="{238FD642-2C3D-4244-B2E2-9C6902358A8D}" type="presParOf" srcId="{C5087024-A828-4B12-A047-C467E5892111}" destId="{3BC34F31-8902-47E6-9E5F-235495B85413}" srcOrd="0" destOrd="0" presId="urn:microsoft.com/office/officeart/2005/8/layout/hList3"/>
    <dgm:cxn modelId="{DE736553-FE0F-452C-A31C-B877B84BA948}" type="presParOf" srcId="{C5087024-A828-4B12-A047-C467E5892111}" destId="{66876243-DF7A-4CD7-A8FA-B6F67887473A}" srcOrd="1" destOrd="0" presId="urn:microsoft.com/office/officeart/2005/8/layout/hList3"/>
    <dgm:cxn modelId="{C79E6397-F6ED-444E-BC15-E2B2FFECFC23}" type="presParOf" srcId="{66876243-DF7A-4CD7-A8FA-B6F67887473A}" destId="{532734FC-AFB5-4CF9-A05C-A4BED7A3B260}" srcOrd="0" destOrd="0" presId="urn:microsoft.com/office/officeart/2005/8/layout/hList3"/>
    <dgm:cxn modelId="{7E324714-9038-4357-8529-9B13FED84539}" type="presParOf" srcId="{66876243-DF7A-4CD7-A8FA-B6F67887473A}" destId="{15263F40-45EB-4B85-B35A-8347E68E2371}" srcOrd="1" destOrd="0" presId="urn:microsoft.com/office/officeart/2005/8/layout/hList3"/>
    <dgm:cxn modelId="{38BA1203-7B12-4555-8AAB-2E064ED27122}" type="presParOf" srcId="{66876243-DF7A-4CD7-A8FA-B6F67887473A}" destId="{5044A01C-5B5A-436B-B368-ABE58493B094}" srcOrd="2" destOrd="0" presId="urn:microsoft.com/office/officeart/2005/8/layout/hList3"/>
    <dgm:cxn modelId="{C534C86D-C0FF-4A91-86EE-1D31968950E9}" type="presParOf" srcId="{C5087024-A828-4B12-A047-C467E5892111}" destId="{F08A6848-1B09-431A-AE5F-AB6027F5AC4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944B99-02F1-4444-9CC5-1B7F5FA6EF0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A1C784A-01D0-448E-B7F7-7E16AF93EAFC}">
      <dgm:prSet phldrT="[Текст]" custT="1"/>
      <dgm:spPr/>
      <dgm:t>
        <a:bodyPr/>
        <a:lstStyle/>
        <a:p>
          <a:r>
            <a:rPr lang="ru-RU" sz="1400" dirty="0"/>
            <a:t>Раннее органическое </a:t>
          </a:r>
        </a:p>
        <a:p>
          <a:r>
            <a:rPr lang="ru-RU" sz="1400" dirty="0"/>
            <a:t>повреждение центральной нервной</a:t>
          </a:r>
        </a:p>
        <a:p>
          <a:r>
            <a:rPr lang="ru-RU" sz="1400" dirty="0"/>
            <a:t>системы-84%</a:t>
          </a:r>
        </a:p>
      </dgm:t>
    </dgm:pt>
    <dgm:pt modelId="{2F7886AE-8E5A-49DA-BF01-486FF6C9A031}" type="parTrans" cxnId="{0F956C89-5D99-4002-9445-99ED85C71FD9}">
      <dgm:prSet/>
      <dgm:spPr/>
      <dgm:t>
        <a:bodyPr/>
        <a:lstStyle/>
        <a:p>
          <a:endParaRPr lang="ru-RU"/>
        </a:p>
      </dgm:t>
    </dgm:pt>
    <dgm:pt modelId="{55C77E86-6213-4CC9-9EE8-B37C77B6C05E}" type="sibTrans" cxnId="{0F956C89-5D99-4002-9445-99ED85C71FD9}">
      <dgm:prSet/>
      <dgm:spPr/>
      <dgm:t>
        <a:bodyPr/>
        <a:lstStyle/>
        <a:p>
          <a:endParaRPr lang="ru-RU"/>
        </a:p>
      </dgm:t>
    </dgm:pt>
    <dgm:pt modelId="{5FA66700-6BF3-4DC6-96CC-85335E39B8D1}">
      <dgm:prSet phldrT="[Текст]" custT="1"/>
      <dgm:spPr/>
      <dgm:t>
        <a:bodyPr/>
        <a:lstStyle/>
        <a:p>
          <a:r>
            <a:rPr lang="ru-RU" sz="1400" dirty="0"/>
            <a:t>Генетические механизмы-57%</a:t>
          </a:r>
        </a:p>
      </dgm:t>
    </dgm:pt>
    <dgm:pt modelId="{0C398983-F591-4740-9F31-4A15208992C4}" type="parTrans" cxnId="{2CD3ABFD-6132-473D-88AC-7475FD171D9B}">
      <dgm:prSet/>
      <dgm:spPr/>
      <dgm:t>
        <a:bodyPr/>
        <a:lstStyle/>
        <a:p>
          <a:endParaRPr lang="ru-RU"/>
        </a:p>
      </dgm:t>
    </dgm:pt>
    <dgm:pt modelId="{EF697DC5-A0DD-4FBE-9E18-61A963C0B287}" type="sibTrans" cxnId="{2CD3ABFD-6132-473D-88AC-7475FD171D9B}">
      <dgm:prSet/>
      <dgm:spPr/>
      <dgm:t>
        <a:bodyPr/>
        <a:lstStyle/>
        <a:p>
          <a:endParaRPr lang="ru-RU"/>
        </a:p>
      </dgm:t>
    </dgm:pt>
    <dgm:pt modelId="{124318F0-B128-49CB-A559-842ACDCA3FB6}" type="pres">
      <dgm:prSet presAssocID="{0F944B99-02F1-4444-9CC5-1B7F5FA6EF02}" presName="compositeShape" presStyleCnt="0">
        <dgm:presLayoutVars>
          <dgm:chMax val="7"/>
          <dgm:dir/>
          <dgm:resizeHandles val="exact"/>
        </dgm:presLayoutVars>
      </dgm:prSet>
      <dgm:spPr/>
    </dgm:pt>
    <dgm:pt modelId="{090158BB-2592-4250-8D23-F1E44E3CC02E}" type="pres">
      <dgm:prSet presAssocID="{9A1C784A-01D0-448E-B7F7-7E16AF93EAFC}" presName="circ1" presStyleLbl="vennNode1" presStyleIdx="0" presStyleCnt="2" custScaleX="109634" custScaleY="65407" custLinFactNeighborX="-4796" custLinFactNeighborY="-10073"/>
      <dgm:spPr/>
      <dgm:t>
        <a:bodyPr/>
        <a:lstStyle/>
        <a:p>
          <a:endParaRPr lang="ru-RU"/>
        </a:p>
      </dgm:t>
    </dgm:pt>
    <dgm:pt modelId="{19FCA39C-7107-4888-882B-4ABB49C00BD2}" type="pres">
      <dgm:prSet presAssocID="{9A1C784A-01D0-448E-B7F7-7E16AF93EAF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8C4C4-E7B4-4C8D-8D4E-12E33B351E07}" type="pres">
      <dgm:prSet presAssocID="{5FA66700-6BF3-4DC6-96CC-85335E39B8D1}" presName="circ2" presStyleLbl="vennNode1" presStyleIdx="1" presStyleCnt="2" custScaleX="103412" custScaleY="67317" custLinFactNeighborX="-1477" custLinFactNeighborY="-8553"/>
      <dgm:spPr/>
      <dgm:t>
        <a:bodyPr/>
        <a:lstStyle/>
        <a:p>
          <a:endParaRPr lang="ru-RU"/>
        </a:p>
      </dgm:t>
    </dgm:pt>
    <dgm:pt modelId="{F7D87FFE-6964-4E13-937A-D0C59D7A8FA0}" type="pres">
      <dgm:prSet presAssocID="{5FA66700-6BF3-4DC6-96CC-85335E39B8D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94BD35-195F-45D6-B83E-530CBEAD2423}" type="presOf" srcId="{5FA66700-6BF3-4DC6-96CC-85335E39B8D1}" destId="{4C38C4C4-E7B4-4C8D-8D4E-12E33B351E07}" srcOrd="0" destOrd="0" presId="urn:microsoft.com/office/officeart/2005/8/layout/venn1"/>
    <dgm:cxn modelId="{AE0BB637-000C-4EDD-8323-B26D6690A395}" type="presOf" srcId="{9A1C784A-01D0-448E-B7F7-7E16AF93EAFC}" destId="{090158BB-2592-4250-8D23-F1E44E3CC02E}" srcOrd="0" destOrd="0" presId="urn:microsoft.com/office/officeart/2005/8/layout/venn1"/>
    <dgm:cxn modelId="{36369FE0-9375-48AA-ADA9-BAB293F73691}" type="presOf" srcId="{9A1C784A-01D0-448E-B7F7-7E16AF93EAFC}" destId="{19FCA39C-7107-4888-882B-4ABB49C00BD2}" srcOrd="1" destOrd="0" presId="urn:microsoft.com/office/officeart/2005/8/layout/venn1"/>
    <dgm:cxn modelId="{2CD3ABFD-6132-473D-88AC-7475FD171D9B}" srcId="{0F944B99-02F1-4444-9CC5-1B7F5FA6EF02}" destId="{5FA66700-6BF3-4DC6-96CC-85335E39B8D1}" srcOrd="1" destOrd="0" parTransId="{0C398983-F591-4740-9F31-4A15208992C4}" sibTransId="{EF697DC5-A0DD-4FBE-9E18-61A963C0B287}"/>
    <dgm:cxn modelId="{71BF3BED-372B-4A91-896B-908C02EEC325}" type="presOf" srcId="{0F944B99-02F1-4444-9CC5-1B7F5FA6EF02}" destId="{124318F0-B128-49CB-A559-842ACDCA3FB6}" srcOrd="0" destOrd="0" presId="urn:microsoft.com/office/officeart/2005/8/layout/venn1"/>
    <dgm:cxn modelId="{E608F257-F1C0-4C13-8023-F6C9E6DD2521}" type="presOf" srcId="{5FA66700-6BF3-4DC6-96CC-85335E39B8D1}" destId="{F7D87FFE-6964-4E13-937A-D0C59D7A8FA0}" srcOrd="1" destOrd="0" presId="urn:microsoft.com/office/officeart/2005/8/layout/venn1"/>
    <dgm:cxn modelId="{0F956C89-5D99-4002-9445-99ED85C71FD9}" srcId="{0F944B99-02F1-4444-9CC5-1B7F5FA6EF02}" destId="{9A1C784A-01D0-448E-B7F7-7E16AF93EAFC}" srcOrd="0" destOrd="0" parTransId="{2F7886AE-8E5A-49DA-BF01-486FF6C9A031}" sibTransId="{55C77E86-6213-4CC9-9EE8-B37C77B6C05E}"/>
    <dgm:cxn modelId="{FB4C655F-0732-4A58-83C8-B3A29C30FAA2}" type="presParOf" srcId="{124318F0-B128-49CB-A559-842ACDCA3FB6}" destId="{090158BB-2592-4250-8D23-F1E44E3CC02E}" srcOrd="0" destOrd="0" presId="urn:microsoft.com/office/officeart/2005/8/layout/venn1"/>
    <dgm:cxn modelId="{BBF1B772-97D9-485F-9ED9-D6CB8F4C6967}" type="presParOf" srcId="{124318F0-B128-49CB-A559-842ACDCA3FB6}" destId="{19FCA39C-7107-4888-882B-4ABB49C00BD2}" srcOrd="1" destOrd="0" presId="urn:microsoft.com/office/officeart/2005/8/layout/venn1"/>
    <dgm:cxn modelId="{2A2DBA86-8B32-435C-8B7D-7CDE58D349A5}" type="presParOf" srcId="{124318F0-B128-49CB-A559-842ACDCA3FB6}" destId="{4C38C4C4-E7B4-4C8D-8D4E-12E33B351E07}" srcOrd="2" destOrd="0" presId="urn:microsoft.com/office/officeart/2005/8/layout/venn1"/>
    <dgm:cxn modelId="{532C317D-6B4D-4120-A4E7-767B73E2C38F}" type="presParOf" srcId="{124318F0-B128-49CB-A559-842ACDCA3FB6}" destId="{F7D87FFE-6964-4E13-937A-D0C59D7A8FA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967F6F-B582-41C1-8DCD-DE7116454314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60B23D-B2C9-46CC-8D15-B24B53077A64}">
      <dgm:prSet phldrT="[Текст]"/>
      <dgm:spPr/>
      <dgm:t>
        <a:bodyPr/>
        <a:lstStyle/>
        <a:p>
          <a:r>
            <a:rPr lang="ru-RU" dirty="0"/>
            <a:t>Клиническое интервью</a:t>
          </a:r>
        </a:p>
      </dgm:t>
    </dgm:pt>
    <dgm:pt modelId="{97207052-95E5-4F5B-BD07-2F7314B17734}" type="parTrans" cxnId="{2F85E96A-6601-46AB-B42E-9DB68E986591}">
      <dgm:prSet/>
      <dgm:spPr/>
      <dgm:t>
        <a:bodyPr/>
        <a:lstStyle/>
        <a:p>
          <a:endParaRPr lang="ru-RU"/>
        </a:p>
      </dgm:t>
    </dgm:pt>
    <dgm:pt modelId="{052B2454-5AB9-4D1E-A466-E5C651759FFF}" type="sibTrans" cxnId="{2F85E96A-6601-46AB-B42E-9DB68E986591}">
      <dgm:prSet/>
      <dgm:spPr/>
      <dgm:t>
        <a:bodyPr/>
        <a:lstStyle/>
        <a:p>
          <a:endParaRPr lang="ru-RU"/>
        </a:p>
      </dgm:t>
    </dgm:pt>
    <dgm:pt modelId="{A5EFB23E-C38C-4775-B489-6C2702521494}">
      <dgm:prSet phldrT="[Текст]"/>
      <dgm:spPr/>
      <dgm:t>
        <a:bodyPr/>
        <a:lstStyle/>
        <a:p>
          <a:r>
            <a:rPr lang="ru-RU" dirty="0"/>
            <a:t>Диагностические методики</a:t>
          </a:r>
        </a:p>
      </dgm:t>
    </dgm:pt>
    <dgm:pt modelId="{1938CEDA-F51C-4539-B9B8-39CB6EC707F0}" type="parTrans" cxnId="{FFCD38B6-2268-43E4-B305-5C49C2161AAA}">
      <dgm:prSet/>
      <dgm:spPr/>
      <dgm:t>
        <a:bodyPr/>
        <a:lstStyle/>
        <a:p>
          <a:endParaRPr lang="ru-RU"/>
        </a:p>
      </dgm:t>
    </dgm:pt>
    <dgm:pt modelId="{DFBC6326-3B2A-4126-95CB-F6EAB4E6AB0F}" type="sibTrans" cxnId="{FFCD38B6-2268-43E4-B305-5C49C2161AAA}">
      <dgm:prSet/>
      <dgm:spPr/>
      <dgm:t>
        <a:bodyPr/>
        <a:lstStyle/>
        <a:p>
          <a:endParaRPr lang="ru-RU"/>
        </a:p>
      </dgm:t>
    </dgm:pt>
    <dgm:pt modelId="{282A6CDE-9216-4A74-8232-D87EEC242F20}">
      <dgm:prSet/>
      <dgm:spPr/>
      <dgm:t>
        <a:bodyPr/>
        <a:lstStyle/>
        <a:p>
          <a:r>
            <a:rPr lang="ru-RU" dirty="0"/>
            <a:t>Нейропсихологическое обследование</a:t>
          </a:r>
        </a:p>
      </dgm:t>
    </dgm:pt>
    <dgm:pt modelId="{8372FDB8-6003-4F8B-A122-67C43EC1DD67}" type="parTrans" cxnId="{3197F404-EF59-453E-8DF6-0C46FB984D28}">
      <dgm:prSet/>
      <dgm:spPr/>
      <dgm:t>
        <a:bodyPr/>
        <a:lstStyle/>
        <a:p>
          <a:endParaRPr lang="ru-RU"/>
        </a:p>
      </dgm:t>
    </dgm:pt>
    <dgm:pt modelId="{580A11C7-7774-4A3B-AD3F-8B22CF04DB1A}" type="sibTrans" cxnId="{3197F404-EF59-453E-8DF6-0C46FB984D28}">
      <dgm:prSet/>
      <dgm:spPr/>
      <dgm:t>
        <a:bodyPr/>
        <a:lstStyle/>
        <a:p>
          <a:endParaRPr lang="ru-RU"/>
        </a:p>
      </dgm:t>
    </dgm:pt>
    <dgm:pt modelId="{58C90C93-30FD-49D0-914B-C2F8447F617C}">
      <dgm:prSet/>
      <dgm:spPr/>
      <dgm:t>
        <a:bodyPr/>
        <a:lstStyle/>
        <a:p>
          <a:r>
            <a:rPr lang="ru-RU" dirty="0"/>
            <a:t>Беседа с ребенком</a:t>
          </a:r>
        </a:p>
      </dgm:t>
    </dgm:pt>
    <dgm:pt modelId="{F6A19FFC-80D5-41B1-AD46-F54BBE7F8B94}" type="parTrans" cxnId="{E7ED7461-2A8B-46F9-AE4C-E947CA107754}">
      <dgm:prSet/>
      <dgm:spPr/>
      <dgm:t>
        <a:bodyPr/>
        <a:lstStyle/>
        <a:p>
          <a:endParaRPr lang="ru-RU"/>
        </a:p>
      </dgm:t>
    </dgm:pt>
    <dgm:pt modelId="{C6F1BC38-FD14-4A37-9237-A7D03ACEC873}" type="sibTrans" cxnId="{E7ED7461-2A8B-46F9-AE4C-E947CA107754}">
      <dgm:prSet/>
      <dgm:spPr/>
      <dgm:t>
        <a:bodyPr/>
        <a:lstStyle/>
        <a:p>
          <a:endParaRPr lang="ru-RU"/>
        </a:p>
      </dgm:t>
    </dgm:pt>
    <dgm:pt modelId="{4BF071DA-C3A9-42A9-95BC-3AFE0ADF21CC}">
      <dgm:prSet/>
      <dgm:spPr/>
      <dgm:t>
        <a:bodyPr/>
        <a:lstStyle/>
        <a:p>
          <a:r>
            <a:rPr lang="ru-RU" dirty="0"/>
            <a:t>Наблюдение за ребенком</a:t>
          </a:r>
        </a:p>
      </dgm:t>
    </dgm:pt>
    <dgm:pt modelId="{3654B4C9-403E-4127-A7EA-0A4C5EEAE4AE}" type="parTrans" cxnId="{2378A8FD-48DD-47EC-9196-7F280B32B672}">
      <dgm:prSet/>
      <dgm:spPr/>
      <dgm:t>
        <a:bodyPr/>
        <a:lstStyle/>
        <a:p>
          <a:endParaRPr lang="ru-RU"/>
        </a:p>
      </dgm:t>
    </dgm:pt>
    <dgm:pt modelId="{30E7056F-47B6-42CB-A84D-67BC71916102}" type="sibTrans" cxnId="{2378A8FD-48DD-47EC-9196-7F280B32B672}">
      <dgm:prSet/>
      <dgm:spPr/>
      <dgm:t>
        <a:bodyPr/>
        <a:lstStyle/>
        <a:p>
          <a:endParaRPr lang="ru-RU"/>
        </a:p>
      </dgm:t>
    </dgm:pt>
    <dgm:pt modelId="{D7E229E8-5646-4003-B2A0-0FD18A8402B1}">
      <dgm:prSet/>
      <dgm:spPr/>
      <dgm:t>
        <a:bodyPr/>
        <a:lstStyle/>
        <a:p>
          <a:r>
            <a:rPr lang="ru-RU"/>
            <a:t>Беседа с родителями</a:t>
          </a:r>
          <a:endParaRPr lang="ru-RU" dirty="0"/>
        </a:p>
      </dgm:t>
    </dgm:pt>
    <dgm:pt modelId="{7E5C6630-2DA3-416F-A514-D69D9621A151}" type="parTrans" cxnId="{31A6E5B0-D767-42BF-BCA0-147ABE66AA56}">
      <dgm:prSet/>
      <dgm:spPr/>
      <dgm:t>
        <a:bodyPr/>
        <a:lstStyle/>
        <a:p>
          <a:endParaRPr lang="ru-RU"/>
        </a:p>
      </dgm:t>
    </dgm:pt>
    <dgm:pt modelId="{7819B1B8-F75A-4830-847A-BB0E2EA8FB5E}" type="sibTrans" cxnId="{31A6E5B0-D767-42BF-BCA0-147ABE66AA56}">
      <dgm:prSet/>
      <dgm:spPr/>
      <dgm:t>
        <a:bodyPr/>
        <a:lstStyle/>
        <a:p>
          <a:endParaRPr lang="ru-RU"/>
        </a:p>
      </dgm:t>
    </dgm:pt>
    <dgm:pt modelId="{480657C7-F0B6-4615-8511-7729FF978C68}" type="pres">
      <dgm:prSet presAssocID="{62967F6F-B582-41C1-8DCD-DE711645431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842B0B9-5580-4830-9D48-FF7B58A27477}" type="pres">
      <dgm:prSet presAssocID="{62967F6F-B582-41C1-8DCD-DE7116454314}" presName="Name1" presStyleCnt="0"/>
      <dgm:spPr/>
    </dgm:pt>
    <dgm:pt modelId="{B20FFACC-BCB7-4920-BC06-6B95C98FA6AD}" type="pres">
      <dgm:prSet presAssocID="{62967F6F-B582-41C1-8DCD-DE7116454314}" presName="cycle" presStyleCnt="0"/>
      <dgm:spPr/>
    </dgm:pt>
    <dgm:pt modelId="{AED5C80C-0545-490C-9C68-E9D2C2005722}" type="pres">
      <dgm:prSet presAssocID="{62967F6F-B582-41C1-8DCD-DE7116454314}" presName="srcNode" presStyleLbl="node1" presStyleIdx="0" presStyleCnt="6"/>
      <dgm:spPr/>
    </dgm:pt>
    <dgm:pt modelId="{BD6A8A45-3D02-436F-84A9-4E0CC3BBFF62}" type="pres">
      <dgm:prSet presAssocID="{62967F6F-B582-41C1-8DCD-DE7116454314}" presName="conn" presStyleLbl="parChTrans1D2" presStyleIdx="0" presStyleCnt="1"/>
      <dgm:spPr/>
      <dgm:t>
        <a:bodyPr/>
        <a:lstStyle/>
        <a:p>
          <a:endParaRPr lang="ru-RU"/>
        </a:p>
      </dgm:t>
    </dgm:pt>
    <dgm:pt modelId="{4F614642-1159-4422-9182-78734EA0461B}" type="pres">
      <dgm:prSet presAssocID="{62967F6F-B582-41C1-8DCD-DE7116454314}" presName="extraNode" presStyleLbl="node1" presStyleIdx="0" presStyleCnt="6"/>
      <dgm:spPr/>
    </dgm:pt>
    <dgm:pt modelId="{8174F549-56CF-4833-BE27-BE308C268E81}" type="pres">
      <dgm:prSet presAssocID="{62967F6F-B582-41C1-8DCD-DE7116454314}" presName="dstNode" presStyleLbl="node1" presStyleIdx="0" presStyleCnt="6"/>
      <dgm:spPr/>
    </dgm:pt>
    <dgm:pt modelId="{2D7F5346-9922-4F51-925A-6108281EC2B1}" type="pres">
      <dgm:prSet presAssocID="{3B60B23D-B2C9-46CC-8D15-B24B53077A6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0BB6E-2630-467E-967B-3E7BB617481C}" type="pres">
      <dgm:prSet presAssocID="{3B60B23D-B2C9-46CC-8D15-B24B53077A64}" presName="accent_1" presStyleCnt="0"/>
      <dgm:spPr/>
    </dgm:pt>
    <dgm:pt modelId="{6BDAE3A0-89BB-417F-8409-81F298F601E0}" type="pres">
      <dgm:prSet presAssocID="{3B60B23D-B2C9-46CC-8D15-B24B53077A64}" presName="accentRepeatNode" presStyleLbl="solidFgAcc1" presStyleIdx="0" presStyleCnt="6"/>
      <dgm:spPr/>
    </dgm:pt>
    <dgm:pt modelId="{FCCD1AD2-B433-45F5-AAA8-35FE9FC42267}" type="pres">
      <dgm:prSet presAssocID="{A5EFB23E-C38C-4775-B489-6C270252149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5C6278-F617-4D9B-A65C-3F222B5A66E4}" type="pres">
      <dgm:prSet presAssocID="{A5EFB23E-C38C-4775-B489-6C2702521494}" presName="accent_2" presStyleCnt="0"/>
      <dgm:spPr/>
    </dgm:pt>
    <dgm:pt modelId="{A8C5B868-5131-4DA1-BF4D-7FE5DA3CB112}" type="pres">
      <dgm:prSet presAssocID="{A5EFB23E-C38C-4775-B489-6C2702521494}" presName="accentRepeatNode" presStyleLbl="solidFgAcc1" presStyleIdx="1" presStyleCnt="6"/>
      <dgm:spPr/>
    </dgm:pt>
    <dgm:pt modelId="{ED12D677-0529-4886-B712-B056172BB03A}" type="pres">
      <dgm:prSet presAssocID="{282A6CDE-9216-4A74-8232-D87EEC242F2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004217-21F2-4BCE-8E93-20320FBDD1AE}" type="pres">
      <dgm:prSet presAssocID="{282A6CDE-9216-4A74-8232-D87EEC242F20}" presName="accent_3" presStyleCnt="0"/>
      <dgm:spPr/>
    </dgm:pt>
    <dgm:pt modelId="{032B8C45-F49D-4C30-93D0-99E58C8B85D6}" type="pres">
      <dgm:prSet presAssocID="{282A6CDE-9216-4A74-8232-D87EEC242F20}" presName="accentRepeatNode" presStyleLbl="solidFgAcc1" presStyleIdx="2" presStyleCnt="6"/>
      <dgm:spPr/>
    </dgm:pt>
    <dgm:pt modelId="{92F56F30-124E-4CC6-B47B-8AB4F94E8F85}" type="pres">
      <dgm:prSet presAssocID="{58C90C93-30FD-49D0-914B-C2F8447F617C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31E78-83D6-4371-8ABD-B66E1D44F1F7}" type="pres">
      <dgm:prSet presAssocID="{58C90C93-30FD-49D0-914B-C2F8447F617C}" presName="accent_4" presStyleCnt="0"/>
      <dgm:spPr/>
    </dgm:pt>
    <dgm:pt modelId="{B4275320-55EC-4910-AD1F-FFA15C43A822}" type="pres">
      <dgm:prSet presAssocID="{58C90C93-30FD-49D0-914B-C2F8447F617C}" presName="accentRepeatNode" presStyleLbl="solidFgAcc1" presStyleIdx="3" presStyleCnt="6" custLinFactNeighborX="-171" custLinFactNeighborY="-594"/>
      <dgm:spPr/>
    </dgm:pt>
    <dgm:pt modelId="{38856B6D-F6DA-4039-BDB6-31E33289C810}" type="pres">
      <dgm:prSet presAssocID="{4BF071DA-C3A9-42A9-95BC-3AFE0ADF21C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2A0444-997C-4BE1-83C7-295689D71913}" type="pres">
      <dgm:prSet presAssocID="{4BF071DA-C3A9-42A9-95BC-3AFE0ADF21CC}" presName="accent_5" presStyleCnt="0"/>
      <dgm:spPr/>
    </dgm:pt>
    <dgm:pt modelId="{C1A54669-7B7D-4C5D-9CED-1C58D7BE6D1B}" type="pres">
      <dgm:prSet presAssocID="{4BF071DA-C3A9-42A9-95BC-3AFE0ADF21CC}" presName="accentRepeatNode" presStyleLbl="solidFgAcc1" presStyleIdx="4" presStyleCnt="6"/>
      <dgm:spPr/>
    </dgm:pt>
    <dgm:pt modelId="{251DDA6C-ADCF-4AEA-84F6-A939DA402344}" type="pres">
      <dgm:prSet presAssocID="{D7E229E8-5646-4003-B2A0-0FD18A8402B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559A2-CA66-4CF0-88D3-C050EA42BDC7}" type="pres">
      <dgm:prSet presAssocID="{D7E229E8-5646-4003-B2A0-0FD18A8402B1}" presName="accent_6" presStyleCnt="0"/>
      <dgm:spPr/>
    </dgm:pt>
    <dgm:pt modelId="{FA250D49-212E-4038-982E-619EE229149E}" type="pres">
      <dgm:prSet presAssocID="{D7E229E8-5646-4003-B2A0-0FD18A8402B1}" presName="accentRepeatNode" presStyleLbl="solidFgAcc1" presStyleIdx="5" presStyleCnt="6"/>
      <dgm:spPr/>
    </dgm:pt>
  </dgm:ptLst>
  <dgm:cxnLst>
    <dgm:cxn modelId="{6F3FF78D-B870-4698-8A73-047D43E56118}" type="presOf" srcId="{A5EFB23E-C38C-4775-B489-6C2702521494}" destId="{FCCD1AD2-B433-45F5-AAA8-35FE9FC42267}" srcOrd="0" destOrd="0" presId="urn:microsoft.com/office/officeart/2008/layout/VerticalCurvedList"/>
    <dgm:cxn modelId="{A5283616-2896-48F3-ABCC-473DAD2254F9}" type="presOf" srcId="{58C90C93-30FD-49D0-914B-C2F8447F617C}" destId="{92F56F30-124E-4CC6-B47B-8AB4F94E8F85}" srcOrd="0" destOrd="0" presId="urn:microsoft.com/office/officeart/2008/layout/VerticalCurvedList"/>
    <dgm:cxn modelId="{6284D9DD-B840-4E20-BEDA-BAB2950DA9BD}" type="presOf" srcId="{D7E229E8-5646-4003-B2A0-0FD18A8402B1}" destId="{251DDA6C-ADCF-4AEA-84F6-A939DA402344}" srcOrd="0" destOrd="0" presId="urn:microsoft.com/office/officeart/2008/layout/VerticalCurvedList"/>
    <dgm:cxn modelId="{FFCD38B6-2268-43E4-B305-5C49C2161AAA}" srcId="{62967F6F-B582-41C1-8DCD-DE7116454314}" destId="{A5EFB23E-C38C-4775-B489-6C2702521494}" srcOrd="1" destOrd="0" parTransId="{1938CEDA-F51C-4539-B9B8-39CB6EC707F0}" sibTransId="{DFBC6326-3B2A-4126-95CB-F6EAB4E6AB0F}"/>
    <dgm:cxn modelId="{2F85E96A-6601-46AB-B42E-9DB68E986591}" srcId="{62967F6F-B582-41C1-8DCD-DE7116454314}" destId="{3B60B23D-B2C9-46CC-8D15-B24B53077A64}" srcOrd="0" destOrd="0" parTransId="{97207052-95E5-4F5B-BD07-2F7314B17734}" sibTransId="{052B2454-5AB9-4D1E-A466-E5C651759FFF}"/>
    <dgm:cxn modelId="{1B26A6EC-5318-41D3-A130-2F3575CE831E}" type="presOf" srcId="{62967F6F-B582-41C1-8DCD-DE7116454314}" destId="{480657C7-F0B6-4615-8511-7729FF978C68}" srcOrd="0" destOrd="0" presId="urn:microsoft.com/office/officeart/2008/layout/VerticalCurvedList"/>
    <dgm:cxn modelId="{1EA25BAF-E806-4F8E-8648-DFFF3CCCD039}" type="presOf" srcId="{052B2454-5AB9-4D1E-A466-E5C651759FFF}" destId="{BD6A8A45-3D02-436F-84A9-4E0CC3BBFF62}" srcOrd="0" destOrd="0" presId="urn:microsoft.com/office/officeart/2008/layout/VerticalCurvedList"/>
    <dgm:cxn modelId="{85405282-267F-4F13-BFD6-6B245F2C1B5C}" type="presOf" srcId="{4BF071DA-C3A9-42A9-95BC-3AFE0ADF21CC}" destId="{38856B6D-F6DA-4039-BDB6-31E33289C810}" srcOrd="0" destOrd="0" presId="urn:microsoft.com/office/officeart/2008/layout/VerticalCurvedList"/>
    <dgm:cxn modelId="{8B4BB9D8-EDCE-46FD-A37C-94B7FBDA70AA}" type="presOf" srcId="{3B60B23D-B2C9-46CC-8D15-B24B53077A64}" destId="{2D7F5346-9922-4F51-925A-6108281EC2B1}" srcOrd="0" destOrd="0" presId="urn:microsoft.com/office/officeart/2008/layout/VerticalCurvedList"/>
    <dgm:cxn modelId="{3197F404-EF59-453E-8DF6-0C46FB984D28}" srcId="{62967F6F-B582-41C1-8DCD-DE7116454314}" destId="{282A6CDE-9216-4A74-8232-D87EEC242F20}" srcOrd="2" destOrd="0" parTransId="{8372FDB8-6003-4F8B-A122-67C43EC1DD67}" sibTransId="{580A11C7-7774-4A3B-AD3F-8B22CF04DB1A}"/>
    <dgm:cxn modelId="{2378A8FD-48DD-47EC-9196-7F280B32B672}" srcId="{62967F6F-B582-41C1-8DCD-DE7116454314}" destId="{4BF071DA-C3A9-42A9-95BC-3AFE0ADF21CC}" srcOrd="4" destOrd="0" parTransId="{3654B4C9-403E-4127-A7EA-0A4C5EEAE4AE}" sibTransId="{30E7056F-47B6-42CB-A84D-67BC71916102}"/>
    <dgm:cxn modelId="{5D4C54FD-BEAA-4EDC-8019-035F306CD26E}" type="presOf" srcId="{282A6CDE-9216-4A74-8232-D87EEC242F20}" destId="{ED12D677-0529-4886-B712-B056172BB03A}" srcOrd="0" destOrd="0" presId="urn:microsoft.com/office/officeart/2008/layout/VerticalCurvedList"/>
    <dgm:cxn modelId="{31A6E5B0-D767-42BF-BCA0-147ABE66AA56}" srcId="{62967F6F-B582-41C1-8DCD-DE7116454314}" destId="{D7E229E8-5646-4003-B2A0-0FD18A8402B1}" srcOrd="5" destOrd="0" parTransId="{7E5C6630-2DA3-416F-A514-D69D9621A151}" sibTransId="{7819B1B8-F75A-4830-847A-BB0E2EA8FB5E}"/>
    <dgm:cxn modelId="{E7ED7461-2A8B-46F9-AE4C-E947CA107754}" srcId="{62967F6F-B582-41C1-8DCD-DE7116454314}" destId="{58C90C93-30FD-49D0-914B-C2F8447F617C}" srcOrd="3" destOrd="0" parTransId="{F6A19FFC-80D5-41B1-AD46-F54BBE7F8B94}" sibTransId="{C6F1BC38-FD14-4A37-9237-A7D03ACEC873}"/>
    <dgm:cxn modelId="{8DC78FEB-25BC-47CC-BA8C-CFB68E7DF2E6}" type="presParOf" srcId="{480657C7-F0B6-4615-8511-7729FF978C68}" destId="{1842B0B9-5580-4830-9D48-FF7B58A27477}" srcOrd="0" destOrd="0" presId="urn:microsoft.com/office/officeart/2008/layout/VerticalCurvedList"/>
    <dgm:cxn modelId="{89445B46-573F-47DD-9097-3FD8F1E6EB37}" type="presParOf" srcId="{1842B0B9-5580-4830-9D48-FF7B58A27477}" destId="{B20FFACC-BCB7-4920-BC06-6B95C98FA6AD}" srcOrd="0" destOrd="0" presId="urn:microsoft.com/office/officeart/2008/layout/VerticalCurvedList"/>
    <dgm:cxn modelId="{A36F8ACC-00C4-4816-AD38-9FF73AD81EC2}" type="presParOf" srcId="{B20FFACC-BCB7-4920-BC06-6B95C98FA6AD}" destId="{AED5C80C-0545-490C-9C68-E9D2C2005722}" srcOrd="0" destOrd="0" presId="urn:microsoft.com/office/officeart/2008/layout/VerticalCurvedList"/>
    <dgm:cxn modelId="{871F145A-7D2A-470D-AA74-FA91DA708CBB}" type="presParOf" srcId="{B20FFACC-BCB7-4920-BC06-6B95C98FA6AD}" destId="{BD6A8A45-3D02-436F-84A9-4E0CC3BBFF62}" srcOrd="1" destOrd="0" presId="urn:microsoft.com/office/officeart/2008/layout/VerticalCurvedList"/>
    <dgm:cxn modelId="{11C0E5A4-40C8-4BA1-8825-81027066CF87}" type="presParOf" srcId="{B20FFACC-BCB7-4920-BC06-6B95C98FA6AD}" destId="{4F614642-1159-4422-9182-78734EA0461B}" srcOrd="2" destOrd="0" presId="urn:microsoft.com/office/officeart/2008/layout/VerticalCurvedList"/>
    <dgm:cxn modelId="{C078648E-4F14-4316-BEF6-DFE77CA50FB4}" type="presParOf" srcId="{B20FFACC-BCB7-4920-BC06-6B95C98FA6AD}" destId="{8174F549-56CF-4833-BE27-BE308C268E81}" srcOrd="3" destOrd="0" presId="urn:microsoft.com/office/officeart/2008/layout/VerticalCurvedList"/>
    <dgm:cxn modelId="{03A208EB-AFBB-4986-91FD-13CB777A797D}" type="presParOf" srcId="{1842B0B9-5580-4830-9D48-FF7B58A27477}" destId="{2D7F5346-9922-4F51-925A-6108281EC2B1}" srcOrd="1" destOrd="0" presId="urn:microsoft.com/office/officeart/2008/layout/VerticalCurvedList"/>
    <dgm:cxn modelId="{560CF8D4-4D9E-4316-8CDE-5C757E908EEB}" type="presParOf" srcId="{1842B0B9-5580-4830-9D48-FF7B58A27477}" destId="{1280BB6E-2630-467E-967B-3E7BB617481C}" srcOrd="2" destOrd="0" presId="urn:microsoft.com/office/officeart/2008/layout/VerticalCurvedList"/>
    <dgm:cxn modelId="{8640DD4A-2E32-42D9-B40E-AB2E249350DE}" type="presParOf" srcId="{1280BB6E-2630-467E-967B-3E7BB617481C}" destId="{6BDAE3A0-89BB-417F-8409-81F298F601E0}" srcOrd="0" destOrd="0" presId="urn:microsoft.com/office/officeart/2008/layout/VerticalCurvedList"/>
    <dgm:cxn modelId="{7624CF70-09CA-408F-80EE-7C8EAA5259E6}" type="presParOf" srcId="{1842B0B9-5580-4830-9D48-FF7B58A27477}" destId="{FCCD1AD2-B433-45F5-AAA8-35FE9FC42267}" srcOrd="3" destOrd="0" presId="urn:microsoft.com/office/officeart/2008/layout/VerticalCurvedList"/>
    <dgm:cxn modelId="{07B54B39-F13B-4F12-BECE-F9C06A41BD85}" type="presParOf" srcId="{1842B0B9-5580-4830-9D48-FF7B58A27477}" destId="{B75C6278-F617-4D9B-A65C-3F222B5A66E4}" srcOrd="4" destOrd="0" presId="urn:microsoft.com/office/officeart/2008/layout/VerticalCurvedList"/>
    <dgm:cxn modelId="{4D228F5D-99A5-4DBF-B14F-E990595A616E}" type="presParOf" srcId="{B75C6278-F617-4D9B-A65C-3F222B5A66E4}" destId="{A8C5B868-5131-4DA1-BF4D-7FE5DA3CB112}" srcOrd="0" destOrd="0" presId="urn:microsoft.com/office/officeart/2008/layout/VerticalCurvedList"/>
    <dgm:cxn modelId="{5DDEB06F-5115-4A01-83D0-54FC8408A5F2}" type="presParOf" srcId="{1842B0B9-5580-4830-9D48-FF7B58A27477}" destId="{ED12D677-0529-4886-B712-B056172BB03A}" srcOrd="5" destOrd="0" presId="urn:microsoft.com/office/officeart/2008/layout/VerticalCurvedList"/>
    <dgm:cxn modelId="{30FCABF8-FCB7-40D6-ABE1-07C742C34530}" type="presParOf" srcId="{1842B0B9-5580-4830-9D48-FF7B58A27477}" destId="{02004217-21F2-4BCE-8E93-20320FBDD1AE}" srcOrd="6" destOrd="0" presId="urn:microsoft.com/office/officeart/2008/layout/VerticalCurvedList"/>
    <dgm:cxn modelId="{2C4F01CD-5BA6-41F9-BA88-E71DB4EB95CE}" type="presParOf" srcId="{02004217-21F2-4BCE-8E93-20320FBDD1AE}" destId="{032B8C45-F49D-4C30-93D0-99E58C8B85D6}" srcOrd="0" destOrd="0" presId="urn:microsoft.com/office/officeart/2008/layout/VerticalCurvedList"/>
    <dgm:cxn modelId="{AE09F5BD-8400-40F5-BFCF-EA6D05C7C691}" type="presParOf" srcId="{1842B0B9-5580-4830-9D48-FF7B58A27477}" destId="{92F56F30-124E-4CC6-B47B-8AB4F94E8F85}" srcOrd="7" destOrd="0" presId="urn:microsoft.com/office/officeart/2008/layout/VerticalCurvedList"/>
    <dgm:cxn modelId="{F0574836-9B97-49DB-BF86-88950306B482}" type="presParOf" srcId="{1842B0B9-5580-4830-9D48-FF7B58A27477}" destId="{E5131E78-83D6-4371-8ABD-B66E1D44F1F7}" srcOrd="8" destOrd="0" presId="urn:microsoft.com/office/officeart/2008/layout/VerticalCurvedList"/>
    <dgm:cxn modelId="{D09D7357-D0D0-40B6-96BB-D01348B88DB7}" type="presParOf" srcId="{E5131E78-83D6-4371-8ABD-B66E1D44F1F7}" destId="{B4275320-55EC-4910-AD1F-FFA15C43A822}" srcOrd="0" destOrd="0" presId="urn:microsoft.com/office/officeart/2008/layout/VerticalCurvedList"/>
    <dgm:cxn modelId="{5A4DF943-1A39-4282-B930-B1BCC2220CF9}" type="presParOf" srcId="{1842B0B9-5580-4830-9D48-FF7B58A27477}" destId="{38856B6D-F6DA-4039-BDB6-31E33289C810}" srcOrd="9" destOrd="0" presId="urn:microsoft.com/office/officeart/2008/layout/VerticalCurvedList"/>
    <dgm:cxn modelId="{08B87CEE-07F7-4AE2-9DA1-FA44A913A87F}" type="presParOf" srcId="{1842B0B9-5580-4830-9D48-FF7B58A27477}" destId="{E42A0444-997C-4BE1-83C7-295689D71913}" srcOrd="10" destOrd="0" presId="urn:microsoft.com/office/officeart/2008/layout/VerticalCurvedList"/>
    <dgm:cxn modelId="{EDA78EB1-686D-40D4-B5EA-E120B6C1F32C}" type="presParOf" srcId="{E42A0444-997C-4BE1-83C7-295689D71913}" destId="{C1A54669-7B7D-4C5D-9CED-1C58D7BE6D1B}" srcOrd="0" destOrd="0" presId="urn:microsoft.com/office/officeart/2008/layout/VerticalCurvedList"/>
    <dgm:cxn modelId="{65B22DA7-30F9-418F-A194-45FBD09BB119}" type="presParOf" srcId="{1842B0B9-5580-4830-9D48-FF7B58A27477}" destId="{251DDA6C-ADCF-4AEA-84F6-A939DA402344}" srcOrd="11" destOrd="0" presId="urn:microsoft.com/office/officeart/2008/layout/VerticalCurvedList"/>
    <dgm:cxn modelId="{EEFAEA05-01E7-416E-8131-02F585AD3322}" type="presParOf" srcId="{1842B0B9-5580-4830-9D48-FF7B58A27477}" destId="{443559A2-CA66-4CF0-88D3-C050EA42BDC7}" srcOrd="12" destOrd="0" presId="urn:microsoft.com/office/officeart/2008/layout/VerticalCurvedList"/>
    <dgm:cxn modelId="{6C9DDE23-7A0A-49F6-BB26-B516528589DD}" type="presParOf" srcId="{443559A2-CA66-4CF0-88D3-C050EA42BDC7}" destId="{FA250D49-212E-4038-982E-619EE22914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6D46F9-9827-404E-B1C8-26C4D2AA74F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2231CF-41D5-4179-BE4A-3C11FC9E65AC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Чаще хвалить ребенка</a:t>
          </a:r>
        </a:p>
      </dgm:t>
    </dgm:pt>
    <dgm:pt modelId="{1DF8AA17-6DAA-42B3-B92C-2B99E72E1F75}" type="parTrans" cxnId="{A6240C02-2992-4808-881A-1D0D2E00DED5}">
      <dgm:prSet/>
      <dgm:spPr/>
      <dgm:t>
        <a:bodyPr/>
        <a:lstStyle/>
        <a:p>
          <a:endParaRPr lang="ru-RU"/>
        </a:p>
      </dgm:t>
    </dgm:pt>
    <dgm:pt modelId="{70EB8FD3-FFF8-4AFD-9B2D-B2729C8C9537}" type="sibTrans" cxnId="{A6240C02-2992-4808-881A-1D0D2E00DED5}">
      <dgm:prSet/>
      <dgm:spPr/>
      <dgm:t>
        <a:bodyPr/>
        <a:lstStyle/>
        <a:p>
          <a:endParaRPr lang="ru-RU"/>
        </a:p>
      </dgm:t>
    </dgm:pt>
    <dgm:pt modelId="{1524DC67-351F-4C7D-BDA7-5CAB8F137F7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Избегать завышенных требований</a:t>
          </a:r>
        </a:p>
      </dgm:t>
    </dgm:pt>
    <dgm:pt modelId="{733862AB-ACA2-469C-9933-4EFED4DA0936}" type="parTrans" cxnId="{94EC61C9-91A9-4E83-A6E1-9EE3BE0AB805}">
      <dgm:prSet/>
      <dgm:spPr/>
      <dgm:t>
        <a:bodyPr/>
        <a:lstStyle/>
        <a:p>
          <a:endParaRPr lang="ru-RU"/>
        </a:p>
      </dgm:t>
    </dgm:pt>
    <dgm:pt modelId="{1F0F167D-2EF0-486D-A873-7FB1C3909C52}" type="sibTrans" cxnId="{94EC61C9-91A9-4E83-A6E1-9EE3BE0AB805}">
      <dgm:prSet/>
      <dgm:spPr/>
      <dgm:t>
        <a:bodyPr/>
        <a:lstStyle/>
        <a:p>
          <a:endParaRPr lang="ru-RU"/>
        </a:p>
      </dgm:t>
    </dgm:pt>
    <dgm:pt modelId="{D1A7E048-2D43-43AA-8CF5-AC34EDBB3B91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Создавать чаще ситуации успеха</a:t>
          </a:r>
        </a:p>
      </dgm:t>
    </dgm:pt>
    <dgm:pt modelId="{21EA035F-EE98-497F-BDD7-4F52EF17D714}" type="parTrans" cxnId="{CCDB0184-B37E-42D9-83D6-28C25B931FE1}">
      <dgm:prSet/>
      <dgm:spPr/>
      <dgm:t>
        <a:bodyPr/>
        <a:lstStyle/>
        <a:p>
          <a:endParaRPr lang="ru-RU"/>
        </a:p>
      </dgm:t>
    </dgm:pt>
    <dgm:pt modelId="{A651AE7D-7C4C-4A54-86D6-6D66E20E9823}" type="sibTrans" cxnId="{CCDB0184-B37E-42D9-83D6-28C25B931FE1}">
      <dgm:prSet/>
      <dgm:spPr/>
      <dgm:t>
        <a:bodyPr/>
        <a:lstStyle/>
        <a:p>
          <a:endParaRPr lang="ru-RU"/>
        </a:p>
      </dgm:t>
    </dgm:pt>
    <dgm:pt modelId="{CB8A57F1-4C82-4CDD-AEC6-183D4729FDE8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Разбивать задания на несколько частей</a:t>
          </a:r>
        </a:p>
      </dgm:t>
    </dgm:pt>
    <dgm:pt modelId="{876E4DF0-3608-4F9F-85D2-6440DEA97B14}" type="parTrans" cxnId="{F09AEA8B-F372-4490-9FD0-1F8D32ED2CCE}">
      <dgm:prSet/>
      <dgm:spPr/>
      <dgm:t>
        <a:bodyPr/>
        <a:lstStyle/>
        <a:p>
          <a:endParaRPr lang="ru-RU"/>
        </a:p>
      </dgm:t>
    </dgm:pt>
    <dgm:pt modelId="{4B6C121C-1AA0-46FE-9753-7DFFBA08C0BF}" type="sibTrans" cxnId="{F09AEA8B-F372-4490-9FD0-1F8D32ED2CCE}">
      <dgm:prSet/>
      <dgm:spPr/>
      <dgm:t>
        <a:bodyPr/>
        <a:lstStyle/>
        <a:p>
          <a:endParaRPr lang="ru-RU"/>
        </a:p>
      </dgm:t>
    </dgm:pt>
    <dgm:pt modelId="{288A6675-7E3D-4E7B-8F90-2E18A4808004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Строить общение на положительных эмоциях</a:t>
          </a:r>
        </a:p>
      </dgm:t>
    </dgm:pt>
    <dgm:pt modelId="{219A88DC-2675-4E68-AB26-83D3068A7C26}" type="parTrans" cxnId="{891A3AD7-3F8C-4725-8109-34336C991F58}">
      <dgm:prSet/>
      <dgm:spPr/>
      <dgm:t>
        <a:bodyPr/>
        <a:lstStyle/>
        <a:p>
          <a:endParaRPr lang="ru-RU"/>
        </a:p>
      </dgm:t>
    </dgm:pt>
    <dgm:pt modelId="{527D56AF-B65B-4C8E-8D51-44D767F38EF1}" type="sibTrans" cxnId="{891A3AD7-3F8C-4725-8109-34336C991F58}">
      <dgm:prSet/>
      <dgm:spPr/>
      <dgm:t>
        <a:bodyPr/>
        <a:lstStyle/>
        <a:p>
          <a:endParaRPr lang="ru-RU"/>
        </a:p>
      </dgm:t>
    </dgm:pt>
    <dgm:pt modelId="{870EB5A5-F14C-44A8-85C1-2BBBED9E4D72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Направлять энергию в полезное русло</a:t>
          </a:r>
        </a:p>
      </dgm:t>
    </dgm:pt>
    <dgm:pt modelId="{C4DBE848-DE07-48E4-8665-A12633462AA6}" type="parTrans" cxnId="{A7B81545-7A82-4D56-AAC9-4A6D967C7619}">
      <dgm:prSet/>
      <dgm:spPr/>
      <dgm:t>
        <a:bodyPr/>
        <a:lstStyle/>
        <a:p>
          <a:endParaRPr lang="ru-RU"/>
        </a:p>
      </dgm:t>
    </dgm:pt>
    <dgm:pt modelId="{97D745E2-A934-4519-ADCD-41DC99160339}" type="sibTrans" cxnId="{A7B81545-7A82-4D56-AAC9-4A6D967C7619}">
      <dgm:prSet/>
      <dgm:spPr/>
      <dgm:t>
        <a:bodyPr/>
        <a:lstStyle/>
        <a:p>
          <a:endParaRPr lang="ru-RU"/>
        </a:p>
      </dgm:t>
    </dgm:pt>
    <dgm:pt modelId="{C3B97120-BCDC-4D67-ADF5-338FF73EF52D}" type="pres">
      <dgm:prSet presAssocID="{696D46F9-9827-404E-B1C8-26C4D2AA74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92BB49-6E23-4C4F-B6B6-579F78FF5713}" type="pres">
      <dgm:prSet presAssocID="{092231CF-41D5-4179-BE4A-3C11FC9E65A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6EC8B-CCA2-4420-BB40-9BB4CD0B76B5}" type="pres">
      <dgm:prSet presAssocID="{70EB8FD3-FFF8-4AFD-9B2D-B2729C8C9537}" presName="sibTrans" presStyleCnt="0"/>
      <dgm:spPr/>
    </dgm:pt>
    <dgm:pt modelId="{FE2BDA8A-BC54-4020-89A5-9BDFD7B6832D}" type="pres">
      <dgm:prSet presAssocID="{1524DC67-351F-4C7D-BDA7-5CAB8F137F7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A441-2A24-434F-B6A3-C369A80CDC4F}" type="pres">
      <dgm:prSet presAssocID="{1F0F167D-2EF0-486D-A873-7FB1C3909C52}" presName="sibTrans" presStyleCnt="0"/>
      <dgm:spPr/>
    </dgm:pt>
    <dgm:pt modelId="{406150D4-1645-48AC-908D-6F4A4EE09626}" type="pres">
      <dgm:prSet presAssocID="{D1A7E048-2D43-43AA-8CF5-AC34EDBB3B9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263D3B-6B2B-455C-841C-FDBDC244BE53}" type="pres">
      <dgm:prSet presAssocID="{A651AE7D-7C4C-4A54-86D6-6D66E20E9823}" presName="sibTrans" presStyleCnt="0"/>
      <dgm:spPr/>
    </dgm:pt>
    <dgm:pt modelId="{05A260E5-B3D4-44AA-8D7F-F6AF281C5209}" type="pres">
      <dgm:prSet presAssocID="{CB8A57F1-4C82-4CDD-AEC6-183D4729FDE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F84C0-D908-49AB-888B-0F0D4F4047C0}" type="pres">
      <dgm:prSet presAssocID="{4B6C121C-1AA0-46FE-9753-7DFFBA08C0BF}" presName="sibTrans" presStyleCnt="0"/>
      <dgm:spPr/>
    </dgm:pt>
    <dgm:pt modelId="{7B00852C-738F-42BF-9CA3-9FD0726A0440}" type="pres">
      <dgm:prSet presAssocID="{288A6675-7E3D-4E7B-8F90-2E18A480800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086D5-F179-473E-8C5E-C83F649012D7}" type="pres">
      <dgm:prSet presAssocID="{527D56AF-B65B-4C8E-8D51-44D767F38EF1}" presName="sibTrans" presStyleCnt="0"/>
      <dgm:spPr/>
    </dgm:pt>
    <dgm:pt modelId="{86B0205C-2A27-40C0-BB6E-0686F9DC703E}" type="pres">
      <dgm:prSet presAssocID="{870EB5A5-F14C-44A8-85C1-2BBBED9E4D7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9AEA8B-F372-4490-9FD0-1F8D32ED2CCE}" srcId="{696D46F9-9827-404E-B1C8-26C4D2AA74FB}" destId="{CB8A57F1-4C82-4CDD-AEC6-183D4729FDE8}" srcOrd="3" destOrd="0" parTransId="{876E4DF0-3608-4F9F-85D2-6440DEA97B14}" sibTransId="{4B6C121C-1AA0-46FE-9753-7DFFBA08C0BF}"/>
    <dgm:cxn modelId="{891A3AD7-3F8C-4725-8109-34336C991F58}" srcId="{696D46F9-9827-404E-B1C8-26C4D2AA74FB}" destId="{288A6675-7E3D-4E7B-8F90-2E18A4808004}" srcOrd="4" destOrd="0" parTransId="{219A88DC-2675-4E68-AB26-83D3068A7C26}" sibTransId="{527D56AF-B65B-4C8E-8D51-44D767F38EF1}"/>
    <dgm:cxn modelId="{CCDB0184-B37E-42D9-83D6-28C25B931FE1}" srcId="{696D46F9-9827-404E-B1C8-26C4D2AA74FB}" destId="{D1A7E048-2D43-43AA-8CF5-AC34EDBB3B91}" srcOrd="2" destOrd="0" parTransId="{21EA035F-EE98-497F-BDD7-4F52EF17D714}" sibTransId="{A651AE7D-7C4C-4A54-86D6-6D66E20E9823}"/>
    <dgm:cxn modelId="{F36ECC81-5D79-4D73-BFE3-AA9B6EA50BB4}" type="presOf" srcId="{696D46F9-9827-404E-B1C8-26C4D2AA74FB}" destId="{C3B97120-BCDC-4D67-ADF5-338FF73EF52D}" srcOrd="0" destOrd="0" presId="urn:microsoft.com/office/officeart/2005/8/layout/default"/>
    <dgm:cxn modelId="{FEC097AB-BEA0-4047-BDF5-73166D068625}" type="presOf" srcId="{092231CF-41D5-4179-BE4A-3C11FC9E65AC}" destId="{E492BB49-6E23-4C4F-B6B6-579F78FF5713}" srcOrd="0" destOrd="0" presId="urn:microsoft.com/office/officeart/2005/8/layout/default"/>
    <dgm:cxn modelId="{776F538C-7612-473D-B9F7-2349F7098E16}" type="presOf" srcId="{1524DC67-351F-4C7D-BDA7-5CAB8F137F7A}" destId="{FE2BDA8A-BC54-4020-89A5-9BDFD7B6832D}" srcOrd="0" destOrd="0" presId="urn:microsoft.com/office/officeart/2005/8/layout/default"/>
    <dgm:cxn modelId="{94EC61C9-91A9-4E83-A6E1-9EE3BE0AB805}" srcId="{696D46F9-9827-404E-B1C8-26C4D2AA74FB}" destId="{1524DC67-351F-4C7D-BDA7-5CAB8F137F7A}" srcOrd="1" destOrd="0" parTransId="{733862AB-ACA2-469C-9933-4EFED4DA0936}" sibTransId="{1F0F167D-2EF0-486D-A873-7FB1C3909C52}"/>
    <dgm:cxn modelId="{A7B81545-7A82-4D56-AAC9-4A6D967C7619}" srcId="{696D46F9-9827-404E-B1C8-26C4D2AA74FB}" destId="{870EB5A5-F14C-44A8-85C1-2BBBED9E4D72}" srcOrd="5" destOrd="0" parTransId="{C4DBE848-DE07-48E4-8665-A12633462AA6}" sibTransId="{97D745E2-A934-4519-ADCD-41DC99160339}"/>
    <dgm:cxn modelId="{4A69F058-A5DD-495F-A04C-81FC906E73E9}" type="presOf" srcId="{288A6675-7E3D-4E7B-8F90-2E18A4808004}" destId="{7B00852C-738F-42BF-9CA3-9FD0726A0440}" srcOrd="0" destOrd="0" presId="urn:microsoft.com/office/officeart/2005/8/layout/default"/>
    <dgm:cxn modelId="{D42D59BA-F0A4-4B2F-A2E5-E0F33DD8A113}" type="presOf" srcId="{D1A7E048-2D43-43AA-8CF5-AC34EDBB3B91}" destId="{406150D4-1645-48AC-908D-6F4A4EE09626}" srcOrd="0" destOrd="0" presId="urn:microsoft.com/office/officeart/2005/8/layout/default"/>
    <dgm:cxn modelId="{EB143C6F-E0F6-499E-A96A-7C78E3ADDD22}" type="presOf" srcId="{870EB5A5-F14C-44A8-85C1-2BBBED9E4D72}" destId="{86B0205C-2A27-40C0-BB6E-0686F9DC703E}" srcOrd="0" destOrd="0" presId="urn:microsoft.com/office/officeart/2005/8/layout/default"/>
    <dgm:cxn modelId="{DF77298D-36A9-4FD6-B6D4-33A6EBBA8C37}" type="presOf" srcId="{CB8A57F1-4C82-4CDD-AEC6-183D4729FDE8}" destId="{05A260E5-B3D4-44AA-8D7F-F6AF281C5209}" srcOrd="0" destOrd="0" presId="urn:microsoft.com/office/officeart/2005/8/layout/default"/>
    <dgm:cxn modelId="{A6240C02-2992-4808-881A-1D0D2E00DED5}" srcId="{696D46F9-9827-404E-B1C8-26C4D2AA74FB}" destId="{092231CF-41D5-4179-BE4A-3C11FC9E65AC}" srcOrd="0" destOrd="0" parTransId="{1DF8AA17-6DAA-42B3-B92C-2B99E72E1F75}" sibTransId="{70EB8FD3-FFF8-4AFD-9B2D-B2729C8C9537}"/>
    <dgm:cxn modelId="{76B53485-326C-495B-B757-B1FA96D109FD}" type="presParOf" srcId="{C3B97120-BCDC-4D67-ADF5-338FF73EF52D}" destId="{E492BB49-6E23-4C4F-B6B6-579F78FF5713}" srcOrd="0" destOrd="0" presId="urn:microsoft.com/office/officeart/2005/8/layout/default"/>
    <dgm:cxn modelId="{2CB0A42E-F633-4053-B78B-7BFB50437BDF}" type="presParOf" srcId="{C3B97120-BCDC-4D67-ADF5-338FF73EF52D}" destId="{BF66EC8B-CCA2-4420-BB40-9BB4CD0B76B5}" srcOrd="1" destOrd="0" presId="urn:microsoft.com/office/officeart/2005/8/layout/default"/>
    <dgm:cxn modelId="{08F99DD5-5E05-4B30-A085-C1BD4223558B}" type="presParOf" srcId="{C3B97120-BCDC-4D67-ADF5-338FF73EF52D}" destId="{FE2BDA8A-BC54-4020-89A5-9BDFD7B6832D}" srcOrd="2" destOrd="0" presId="urn:microsoft.com/office/officeart/2005/8/layout/default"/>
    <dgm:cxn modelId="{2CAEEDF6-7C89-48AB-95DA-9CAC028C1701}" type="presParOf" srcId="{C3B97120-BCDC-4D67-ADF5-338FF73EF52D}" destId="{CFA8A441-2A24-434F-B6A3-C369A80CDC4F}" srcOrd="3" destOrd="0" presId="urn:microsoft.com/office/officeart/2005/8/layout/default"/>
    <dgm:cxn modelId="{841DC5BB-662F-4817-9C29-34E650488248}" type="presParOf" srcId="{C3B97120-BCDC-4D67-ADF5-338FF73EF52D}" destId="{406150D4-1645-48AC-908D-6F4A4EE09626}" srcOrd="4" destOrd="0" presId="urn:microsoft.com/office/officeart/2005/8/layout/default"/>
    <dgm:cxn modelId="{EB913927-3E31-422E-824F-37449B3C20AB}" type="presParOf" srcId="{C3B97120-BCDC-4D67-ADF5-338FF73EF52D}" destId="{75263D3B-6B2B-455C-841C-FDBDC244BE53}" srcOrd="5" destOrd="0" presId="urn:microsoft.com/office/officeart/2005/8/layout/default"/>
    <dgm:cxn modelId="{C5A58BBE-26A2-4968-A6B4-A3A038B8A467}" type="presParOf" srcId="{C3B97120-BCDC-4D67-ADF5-338FF73EF52D}" destId="{05A260E5-B3D4-44AA-8D7F-F6AF281C5209}" srcOrd="6" destOrd="0" presId="urn:microsoft.com/office/officeart/2005/8/layout/default"/>
    <dgm:cxn modelId="{F8498C80-DA5F-438C-9DEE-8131B13BCBA7}" type="presParOf" srcId="{C3B97120-BCDC-4D67-ADF5-338FF73EF52D}" destId="{91AF84C0-D908-49AB-888B-0F0D4F4047C0}" srcOrd="7" destOrd="0" presId="urn:microsoft.com/office/officeart/2005/8/layout/default"/>
    <dgm:cxn modelId="{B06AC645-C7E4-4B6A-8C01-706835962602}" type="presParOf" srcId="{C3B97120-BCDC-4D67-ADF5-338FF73EF52D}" destId="{7B00852C-738F-42BF-9CA3-9FD0726A0440}" srcOrd="8" destOrd="0" presId="urn:microsoft.com/office/officeart/2005/8/layout/default"/>
    <dgm:cxn modelId="{DD94A064-BDCC-4BC2-B77F-8501D5281610}" type="presParOf" srcId="{C3B97120-BCDC-4D67-ADF5-338FF73EF52D}" destId="{A40086D5-F179-473E-8C5E-C83F649012D7}" srcOrd="9" destOrd="0" presId="urn:microsoft.com/office/officeart/2005/8/layout/default"/>
    <dgm:cxn modelId="{34EADAF8-4C2F-42B5-885E-9F93821342E0}" type="presParOf" srcId="{C3B97120-BCDC-4D67-ADF5-338FF73EF52D}" destId="{86B0205C-2A27-40C0-BB6E-0686F9DC703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FADAE3-A3DD-4B4B-817F-98E4ABBDB58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67108C-9DCC-474B-B06B-515BD2B9C177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обвиняйте ни себя, ни ребенка в том, что он имеет СДВГ. Это не поможет ни вам ,ни ребенку</a:t>
          </a:r>
        </a:p>
      </dgm:t>
    </dgm:pt>
    <dgm:pt modelId="{616F40D1-493A-438A-A4BF-C45681E84D8B}" type="parTrans" cxnId="{C5DC4FB1-B03B-4D28-A412-A9507BB5E775}">
      <dgm:prSet/>
      <dgm:spPr/>
      <dgm:t>
        <a:bodyPr/>
        <a:lstStyle/>
        <a:p>
          <a:endParaRPr lang="ru-RU"/>
        </a:p>
      </dgm:t>
    </dgm:pt>
    <dgm:pt modelId="{569B91FB-88BF-4244-9940-6DD4F64385B9}" type="sibTrans" cxnId="{C5DC4FB1-B03B-4D28-A412-A9507BB5E775}">
      <dgm:prSet/>
      <dgm:spPr/>
      <dgm:t>
        <a:bodyPr/>
        <a:lstStyle/>
        <a:p>
          <a:endParaRPr lang="ru-RU"/>
        </a:p>
      </dgm:t>
    </dgm:pt>
    <dgm:pt modelId="{661703E0-D181-4591-ACF8-C8B616D590EE}">
      <dgm:prSet phldrT="[Текст]"/>
      <dgm:spPr/>
      <dgm:t>
        <a:bodyPr/>
        <a:lstStyle/>
        <a:p>
          <a:pPr algn="l"/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Узнайте 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 </a:t>
          </a:r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СДВГ </a:t>
          </a:r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как можно больше, чтобы лучше понять, что вы ожидаете от них. </a:t>
          </a:r>
        </a:p>
      </dgm:t>
    </dgm:pt>
    <dgm:pt modelId="{566535FF-1578-4EDC-9B59-30E278694CC9}" type="parTrans" cxnId="{0A8A40E2-2A06-43DD-8D49-01EFB2DB0AC7}">
      <dgm:prSet/>
      <dgm:spPr/>
      <dgm:t>
        <a:bodyPr/>
        <a:lstStyle/>
        <a:p>
          <a:endParaRPr lang="ru-RU"/>
        </a:p>
      </dgm:t>
    </dgm:pt>
    <dgm:pt modelId="{D85BB7EE-456F-4B86-A88E-7A23F532C25A}" type="sibTrans" cxnId="{0A8A40E2-2A06-43DD-8D49-01EFB2DB0AC7}">
      <dgm:prSet/>
      <dgm:spPr/>
      <dgm:t>
        <a:bodyPr/>
        <a:lstStyle/>
        <a:p>
          <a:endParaRPr lang="ru-RU"/>
        </a:p>
      </dgm:t>
    </dgm:pt>
    <dgm:pt modelId="{8CBAC0C1-E260-4AD5-BF12-5A8DF838E70D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Посещайте группы родителей похожих детей, форумы в интернете</a:t>
          </a:r>
        </a:p>
      </dgm:t>
    </dgm:pt>
    <dgm:pt modelId="{A564B3E4-03AD-4D36-A1B2-AB74C14B2E89}" type="parTrans" cxnId="{4D69DEAE-DD24-4EB3-AE74-8F6D34599637}">
      <dgm:prSet/>
      <dgm:spPr/>
      <dgm:t>
        <a:bodyPr/>
        <a:lstStyle/>
        <a:p>
          <a:endParaRPr lang="ru-RU"/>
        </a:p>
      </dgm:t>
    </dgm:pt>
    <dgm:pt modelId="{C2CA0AF6-7E04-466C-9882-346EDB50A853}" type="sibTrans" cxnId="{4D69DEAE-DD24-4EB3-AE74-8F6D34599637}">
      <dgm:prSet/>
      <dgm:spPr/>
      <dgm:t>
        <a:bodyPr/>
        <a:lstStyle/>
        <a:p>
          <a:endParaRPr lang="ru-RU"/>
        </a:p>
      </dgm:t>
    </dgm:pt>
    <dgm:pt modelId="{06E89AC3-DCB9-4F95-8FE5-F97F631BEC0F}">
      <dgm:prSet phldrT="[Текст]"/>
      <dgm:spPr/>
      <dgm:t>
        <a:bodyPr/>
        <a:lstStyle/>
        <a:p>
          <a:pPr algn="l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Обязательно </a:t>
          </a:r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находите время для себя, чтобы побыть без ребенка</a:t>
          </a:r>
        </a:p>
      </dgm:t>
    </dgm:pt>
    <dgm:pt modelId="{12DCAC85-F395-4698-B5F8-3344164C0656}" type="parTrans" cxnId="{B2B70F7E-EF95-4A88-8043-A5A64A5F9052}">
      <dgm:prSet/>
      <dgm:spPr/>
      <dgm:t>
        <a:bodyPr/>
        <a:lstStyle/>
        <a:p>
          <a:endParaRPr lang="ru-RU"/>
        </a:p>
      </dgm:t>
    </dgm:pt>
    <dgm:pt modelId="{761F094E-5808-47B8-95E5-8123C78AD2E7}" type="sibTrans" cxnId="{B2B70F7E-EF95-4A88-8043-A5A64A5F9052}">
      <dgm:prSet/>
      <dgm:spPr/>
      <dgm:t>
        <a:bodyPr/>
        <a:lstStyle/>
        <a:p>
          <a:endParaRPr lang="ru-RU"/>
        </a:p>
      </dgm:t>
    </dgm:pt>
    <dgm:pt modelId="{E24698A3-F3AE-46F8-9575-192D5657E31A}" type="pres">
      <dgm:prSet presAssocID="{ADFADAE3-A3DD-4B4B-817F-98E4ABBDB5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2645A4-08EF-4F46-899F-04AB0358E011}" type="pres">
      <dgm:prSet presAssocID="{F067108C-9DCC-474B-B06B-515BD2B9C177}" presName="composite" presStyleCnt="0"/>
      <dgm:spPr/>
    </dgm:pt>
    <dgm:pt modelId="{6EEC4C1C-4CE2-43B3-BB1D-FDB4F04716EB}" type="pres">
      <dgm:prSet presAssocID="{F067108C-9DCC-474B-B06B-515BD2B9C177}" presName="parTx" presStyleLbl="alignNode1" presStyleIdx="0" presStyleCnt="2" custScaleX="112738" custLinFactNeighborX="-286" custLinFactNeighborY="-54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46D6D7-FBC8-442F-B9A7-044FC880C3AA}" type="pres">
      <dgm:prSet presAssocID="{F067108C-9DCC-474B-B06B-515BD2B9C177}" presName="desTx" presStyleLbl="alignAccFollowNode1" presStyleIdx="0" presStyleCnt="2" custScaleX="113809" custScaleY="80487" custLinFactNeighborX="-127" custLinFactNeighborY="2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4EA33-D36D-468B-9B54-B0681134D966}" type="pres">
      <dgm:prSet presAssocID="{569B91FB-88BF-4244-9940-6DD4F64385B9}" presName="space" presStyleCnt="0"/>
      <dgm:spPr/>
    </dgm:pt>
    <dgm:pt modelId="{7E6CD122-0016-4B23-9E78-C19C46B41707}" type="pres">
      <dgm:prSet presAssocID="{8CBAC0C1-E260-4AD5-BF12-5A8DF838E70D}" presName="composite" presStyleCnt="0"/>
      <dgm:spPr/>
    </dgm:pt>
    <dgm:pt modelId="{5B664DD3-5343-42EA-A743-1FFD7A56FC69}" type="pres">
      <dgm:prSet presAssocID="{8CBAC0C1-E260-4AD5-BF12-5A8DF838E70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B1B19-B59B-45BB-BA33-51009AAE6A28}" type="pres">
      <dgm:prSet presAssocID="{8CBAC0C1-E260-4AD5-BF12-5A8DF838E70D}" presName="desTx" presStyleLbl="alignAccFollowNode1" presStyleIdx="1" presStyleCnt="2" custLinFactNeighborX="2638" custLinFactNeighborY="11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DC4FB1-B03B-4D28-A412-A9507BB5E775}" srcId="{ADFADAE3-A3DD-4B4B-817F-98E4ABBDB582}" destId="{F067108C-9DCC-474B-B06B-515BD2B9C177}" srcOrd="0" destOrd="0" parTransId="{616F40D1-493A-438A-A4BF-C45681E84D8B}" sibTransId="{569B91FB-88BF-4244-9940-6DD4F64385B9}"/>
    <dgm:cxn modelId="{8E01436E-8446-4A5E-9DD3-5E091488BFB6}" type="presOf" srcId="{F067108C-9DCC-474B-B06B-515BD2B9C177}" destId="{6EEC4C1C-4CE2-43B3-BB1D-FDB4F04716EB}" srcOrd="0" destOrd="0" presId="urn:microsoft.com/office/officeart/2005/8/layout/hList1"/>
    <dgm:cxn modelId="{C17C4ACA-D9E1-4632-BC33-43F48193A5EC}" type="presOf" srcId="{06E89AC3-DCB9-4F95-8FE5-F97F631BEC0F}" destId="{A8EB1B19-B59B-45BB-BA33-51009AAE6A28}" srcOrd="0" destOrd="0" presId="urn:microsoft.com/office/officeart/2005/8/layout/hList1"/>
    <dgm:cxn modelId="{B2B70F7E-EF95-4A88-8043-A5A64A5F9052}" srcId="{8CBAC0C1-E260-4AD5-BF12-5A8DF838E70D}" destId="{06E89AC3-DCB9-4F95-8FE5-F97F631BEC0F}" srcOrd="0" destOrd="0" parTransId="{12DCAC85-F395-4698-B5F8-3344164C0656}" sibTransId="{761F094E-5808-47B8-95E5-8123C78AD2E7}"/>
    <dgm:cxn modelId="{4D69DEAE-DD24-4EB3-AE74-8F6D34599637}" srcId="{ADFADAE3-A3DD-4B4B-817F-98E4ABBDB582}" destId="{8CBAC0C1-E260-4AD5-BF12-5A8DF838E70D}" srcOrd="1" destOrd="0" parTransId="{A564B3E4-03AD-4D36-A1B2-AB74C14B2E89}" sibTransId="{C2CA0AF6-7E04-466C-9882-346EDB50A853}"/>
    <dgm:cxn modelId="{232A407A-CC9F-4F85-B4B7-475E94D6E0D6}" type="presOf" srcId="{8CBAC0C1-E260-4AD5-BF12-5A8DF838E70D}" destId="{5B664DD3-5343-42EA-A743-1FFD7A56FC69}" srcOrd="0" destOrd="0" presId="urn:microsoft.com/office/officeart/2005/8/layout/hList1"/>
    <dgm:cxn modelId="{3A3B45DB-C1C0-4370-91E4-1DCC326F6EB0}" type="presOf" srcId="{661703E0-D181-4591-ACF8-C8B616D590EE}" destId="{5B46D6D7-FBC8-442F-B9A7-044FC880C3AA}" srcOrd="0" destOrd="0" presId="urn:microsoft.com/office/officeart/2005/8/layout/hList1"/>
    <dgm:cxn modelId="{0A8A40E2-2A06-43DD-8D49-01EFB2DB0AC7}" srcId="{F067108C-9DCC-474B-B06B-515BD2B9C177}" destId="{661703E0-D181-4591-ACF8-C8B616D590EE}" srcOrd="0" destOrd="0" parTransId="{566535FF-1578-4EDC-9B59-30E278694CC9}" sibTransId="{D85BB7EE-456F-4B86-A88E-7A23F532C25A}"/>
    <dgm:cxn modelId="{3DFD1F92-3596-4DB0-8B4D-FDF4D6DD61E6}" type="presOf" srcId="{ADFADAE3-A3DD-4B4B-817F-98E4ABBDB582}" destId="{E24698A3-F3AE-46F8-9575-192D5657E31A}" srcOrd="0" destOrd="0" presId="urn:microsoft.com/office/officeart/2005/8/layout/hList1"/>
    <dgm:cxn modelId="{5EDB2361-F327-494A-B36B-D3E42B0B07CE}" type="presParOf" srcId="{E24698A3-F3AE-46F8-9575-192D5657E31A}" destId="{232645A4-08EF-4F46-899F-04AB0358E011}" srcOrd="0" destOrd="0" presId="urn:microsoft.com/office/officeart/2005/8/layout/hList1"/>
    <dgm:cxn modelId="{8B755A50-A7B3-463D-86F8-028981B91404}" type="presParOf" srcId="{232645A4-08EF-4F46-899F-04AB0358E011}" destId="{6EEC4C1C-4CE2-43B3-BB1D-FDB4F04716EB}" srcOrd="0" destOrd="0" presId="urn:microsoft.com/office/officeart/2005/8/layout/hList1"/>
    <dgm:cxn modelId="{B476A7B6-D345-465E-826E-CA3708906D08}" type="presParOf" srcId="{232645A4-08EF-4F46-899F-04AB0358E011}" destId="{5B46D6D7-FBC8-442F-B9A7-044FC880C3AA}" srcOrd="1" destOrd="0" presId="urn:microsoft.com/office/officeart/2005/8/layout/hList1"/>
    <dgm:cxn modelId="{1081F77C-A6C0-4882-9CC4-764A2E796366}" type="presParOf" srcId="{E24698A3-F3AE-46F8-9575-192D5657E31A}" destId="{49D4EA33-D36D-468B-9B54-B0681134D966}" srcOrd="1" destOrd="0" presId="urn:microsoft.com/office/officeart/2005/8/layout/hList1"/>
    <dgm:cxn modelId="{7E9F91F5-AE1C-47EF-84C9-E5E1D3393A47}" type="presParOf" srcId="{E24698A3-F3AE-46F8-9575-192D5657E31A}" destId="{7E6CD122-0016-4B23-9E78-C19C46B41707}" srcOrd="2" destOrd="0" presId="urn:microsoft.com/office/officeart/2005/8/layout/hList1"/>
    <dgm:cxn modelId="{0993C49A-4A96-42CA-BD87-CB5930BBB29B}" type="presParOf" srcId="{7E6CD122-0016-4B23-9E78-C19C46B41707}" destId="{5B664DD3-5343-42EA-A743-1FFD7A56FC69}" srcOrd="0" destOrd="0" presId="urn:microsoft.com/office/officeart/2005/8/layout/hList1"/>
    <dgm:cxn modelId="{DA5A0F81-E0CF-4E7C-AB1E-DC3180C0F21D}" type="presParOf" srcId="{7E6CD122-0016-4B23-9E78-C19C46B41707}" destId="{A8EB1B19-B59B-45BB-BA33-51009AAE6A2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50637-BB3A-47A2-9A9E-0F9BD55AF18D}">
      <dsp:nvSpPr>
        <dsp:cNvPr id="0" name=""/>
        <dsp:cNvSpPr/>
      </dsp:nvSpPr>
      <dsp:spPr>
        <a:xfrm>
          <a:off x="4292571" y="1997966"/>
          <a:ext cx="903561" cy="9341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>
            <a:solidFill>
              <a:schemeClr val="tx1"/>
            </a:solidFill>
          </a:endParaRPr>
        </a:p>
      </dsp:txBody>
      <dsp:txXfrm>
        <a:off x="4424894" y="2134763"/>
        <a:ext cx="638915" cy="660516"/>
      </dsp:txXfrm>
    </dsp:sp>
    <dsp:sp modelId="{8140CF3C-EC71-42E7-8E8A-7C554083898E}">
      <dsp:nvSpPr>
        <dsp:cNvPr id="0" name=""/>
        <dsp:cNvSpPr/>
      </dsp:nvSpPr>
      <dsp:spPr>
        <a:xfrm rot="16172662">
          <a:off x="4472971" y="1316688"/>
          <a:ext cx="527653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4532981" y="1455605"/>
        <a:ext cx="408580" cy="238146"/>
      </dsp:txXfrm>
    </dsp:sp>
    <dsp:sp modelId="{AC06BA1E-DBBC-473F-A5F6-DD3EF0224DBE}">
      <dsp:nvSpPr>
        <dsp:cNvPr id="0" name=""/>
        <dsp:cNvSpPr/>
      </dsp:nvSpPr>
      <dsp:spPr>
        <a:xfrm>
          <a:off x="4264820" y="95658"/>
          <a:ext cx="928589" cy="9067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Calibri" panose="020F0502020204030204" pitchFamily="34" charset="0"/>
            </a:rPr>
            <a:t>Сваливает вину на других</a:t>
          </a:r>
          <a:endParaRPr lang="ru-RU" sz="1100" kern="1200" dirty="0"/>
        </a:p>
      </dsp:txBody>
      <dsp:txXfrm>
        <a:off x="4400809" y="228455"/>
        <a:ext cx="656611" cy="641201"/>
      </dsp:txXfrm>
    </dsp:sp>
    <dsp:sp modelId="{55CE0794-BAA5-4BBB-990C-F5E0E5E81F5B}">
      <dsp:nvSpPr>
        <dsp:cNvPr id="0" name=""/>
        <dsp:cNvSpPr/>
      </dsp:nvSpPr>
      <dsp:spPr>
        <a:xfrm rot="18019159">
          <a:off x="4957041" y="1429794"/>
          <a:ext cx="553318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986522" y="1560569"/>
        <a:ext cx="434245" cy="238146"/>
      </dsp:txXfrm>
    </dsp:sp>
    <dsp:sp modelId="{C5FD0442-B2B3-4C86-A488-C2108988115D}">
      <dsp:nvSpPr>
        <dsp:cNvPr id="0" name=""/>
        <dsp:cNvSpPr/>
      </dsp:nvSpPr>
      <dsp:spPr>
        <a:xfrm>
          <a:off x="5236236" y="186202"/>
          <a:ext cx="1069167" cy="104717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kern="1200" dirty="0">
              <a:latin typeface="Calibri" panose="020F0502020204030204" pitchFamily="34" charset="0"/>
              <a:cs typeface="Times New Roman" panose="02020603050405020304" pitchFamily="18" charset="0"/>
            </a:rPr>
            <a:t>Стереотипные движения</a:t>
          </a:r>
        </a:p>
      </dsp:txBody>
      <dsp:txXfrm>
        <a:off x="5392812" y="339558"/>
        <a:ext cx="756015" cy="740465"/>
      </dsp:txXfrm>
    </dsp:sp>
    <dsp:sp modelId="{E0777F41-FEB0-4236-9B87-F6DBE9DA9F68}">
      <dsp:nvSpPr>
        <dsp:cNvPr id="0" name=""/>
        <dsp:cNvSpPr/>
      </dsp:nvSpPr>
      <dsp:spPr>
        <a:xfrm rot="19833049">
          <a:off x="5326159" y="1761857"/>
          <a:ext cx="624222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333852" y="1870510"/>
        <a:ext cx="505149" cy="238146"/>
      </dsp:txXfrm>
    </dsp:sp>
    <dsp:sp modelId="{AFE550B5-989D-4FD0-8972-0B276739D3E7}">
      <dsp:nvSpPr>
        <dsp:cNvPr id="0" name=""/>
        <dsp:cNvSpPr/>
      </dsp:nvSpPr>
      <dsp:spPr>
        <a:xfrm>
          <a:off x="6113661" y="1052633"/>
          <a:ext cx="817168" cy="8171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latin typeface="Calibri" panose="020F0502020204030204" pitchFamily="34" charset="0"/>
              <a:cs typeface="Times New Roman" panose="02020603050405020304" pitchFamily="18" charset="0"/>
            </a:rPr>
            <a:t>Неуклюж</a:t>
          </a:r>
        </a:p>
      </dsp:txBody>
      <dsp:txXfrm>
        <a:off x="6233332" y="1172304"/>
        <a:ext cx="577826" cy="577826"/>
      </dsp:txXfrm>
    </dsp:sp>
    <dsp:sp modelId="{8A40DBA7-9A03-43B9-81F2-33A9DF89C940}">
      <dsp:nvSpPr>
        <dsp:cNvPr id="0" name=""/>
        <dsp:cNvSpPr/>
      </dsp:nvSpPr>
      <dsp:spPr>
        <a:xfrm rot="21550119">
          <a:off x="5433601" y="2252412"/>
          <a:ext cx="572324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433607" y="2332658"/>
        <a:ext cx="453251" cy="238146"/>
      </dsp:txXfrm>
    </dsp:sp>
    <dsp:sp modelId="{DF0A3B8A-5B14-4A31-84F4-B11C96254D08}">
      <dsp:nvSpPr>
        <dsp:cNvPr id="0" name=""/>
        <dsp:cNvSpPr/>
      </dsp:nvSpPr>
      <dsp:spPr>
        <a:xfrm>
          <a:off x="6275769" y="1854982"/>
          <a:ext cx="1164947" cy="11587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Calibri" panose="020F0502020204030204" pitchFamily="34" charset="0"/>
              <a:cs typeface="Times New Roman" panose="02020603050405020304" pitchFamily="18" charset="0"/>
            </a:rPr>
            <a:t>Импульсивен</a:t>
          </a:r>
          <a:endParaRPr lang="ru-RU" sz="900" kern="1200" dirty="0">
            <a:latin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446372" y="2024674"/>
        <a:ext cx="823741" cy="819344"/>
      </dsp:txXfrm>
    </dsp:sp>
    <dsp:sp modelId="{DCCD04F9-257B-4391-BF77-E8F77ADE1FB6}">
      <dsp:nvSpPr>
        <dsp:cNvPr id="0" name=""/>
        <dsp:cNvSpPr/>
      </dsp:nvSpPr>
      <dsp:spPr>
        <a:xfrm rot="1832687">
          <a:off x="5300267" y="2762104"/>
          <a:ext cx="567679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308529" y="2811229"/>
        <a:ext cx="448606" cy="238146"/>
      </dsp:txXfrm>
    </dsp:sp>
    <dsp:sp modelId="{AC450876-2A4B-402A-B722-ECE66A11D8C6}">
      <dsp:nvSpPr>
        <dsp:cNvPr id="0" name=""/>
        <dsp:cNvSpPr/>
      </dsp:nvSpPr>
      <dsp:spPr>
        <a:xfrm>
          <a:off x="5979458" y="2990360"/>
          <a:ext cx="1085576" cy="10475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Calibri" panose="020F0502020204030204" pitchFamily="34" charset="0"/>
              <a:cs typeface="Times New Roman" panose="02020603050405020304" pitchFamily="18" charset="0"/>
            </a:rPr>
            <a:t>Легко отвлекается</a:t>
          </a:r>
          <a:endParaRPr lang="ru-RU" sz="900" kern="1200" dirty="0">
            <a:latin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138437" y="3143775"/>
        <a:ext cx="767618" cy="740755"/>
      </dsp:txXfrm>
    </dsp:sp>
    <dsp:sp modelId="{24647828-5734-4BA2-8AD0-2D277C268A6B}">
      <dsp:nvSpPr>
        <dsp:cNvPr id="0" name=""/>
        <dsp:cNvSpPr/>
      </dsp:nvSpPr>
      <dsp:spPr>
        <a:xfrm rot="3618796">
          <a:off x="4944496" y="3165744"/>
          <a:ext cx="624924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974547" y="3193404"/>
        <a:ext cx="505851" cy="238146"/>
      </dsp:txXfrm>
    </dsp:sp>
    <dsp:sp modelId="{23B27C1F-36AC-49BA-922F-9DF70B213646}">
      <dsp:nvSpPr>
        <dsp:cNvPr id="0" name=""/>
        <dsp:cNvSpPr/>
      </dsp:nvSpPr>
      <dsp:spPr>
        <a:xfrm>
          <a:off x="5160035" y="3866662"/>
          <a:ext cx="1221569" cy="7978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Calibri" panose="020F0502020204030204" pitchFamily="34" charset="0"/>
            </a:rPr>
            <a:t>Не понимает чувств и переживаний  других</a:t>
          </a:r>
          <a:endParaRPr lang="ru-RU" sz="900" kern="1200" dirty="0">
            <a:latin typeface="Calibri" panose="020F0502020204030204" pitchFamily="34" charset="0"/>
          </a:endParaRPr>
        </a:p>
      </dsp:txBody>
      <dsp:txXfrm>
        <a:off x="5338930" y="3983502"/>
        <a:ext cx="863779" cy="564154"/>
      </dsp:txXfrm>
    </dsp:sp>
    <dsp:sp modelId="{9D593537-3007-443E-B90B-F4FE54646A11}">
      <dsp:nvSpPr>
        <dsp:cNvPr id="0" name=""/>
        <dsp:cNvSpPr/>
      </dsp:nvSpPr>
      <dsp:spPr>
        <a:xfrm rot="5345735">
          <a:off x="4480113" y="3245381"/>
          <a:ext cx="559380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538710" y="3265234"/>
        <a:ext cx="440307" cy="238146"/>
      </dsp:txXfrm>
    </dsp:sp>
    <dsp:sp modelId="{76537B07-5E35-411C-822C-57DCC7873920}">
      <dsp:nvSpPr>
        <dsp:cNvPr id="0" name=""/>
        <dsp:cNvSpPr/>
      </dsp:nvSpPr>
      <dsp:spPr>
        <a:xfrm>
          <a:off x="4366248" y="3987266"/>
          <a:ext cx="817168" cy="8171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Calibri" panose="020F0502020204030204" pitchFamily="34" charset="0"/>
              <a:cs typeface="Times New Roman" panose="02020603050405020304" pitchFamily="18" charset="0"/>
            </a:rPr>
            <a:t>Излишне говорлив</a:t>
          </a:r>
          <a:endParaRPr lang="ru-RU" sz="900" kern="1200" dirty="0">
            <a:latin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485919" y="4106937"/>
        <a:ext cx="577826" cy="577826"/>
      </dsp:txXfrm>
    </dsp:sp>
    <dsp:sp modelId="{782B4F7F-8D2C-41EA-9A8A-6663D24103F3}">
      <dsp:nvSpPr>
        <dsp:cNvPr id="0" name=""/>
        <dsp:cNvSpPr/>
      </dsp:nvSpPr>
      <dsp:spPr>
        <a:xfrm rot="7181204">
          <a:off x="3927622" y="3158789"/>
          <a:ext cx="616175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4016644" y="3186449"/>
        <a:ext cx="497102" cy="238146"/>
      </dsp:txXfrm>
    </dsp:sp>
    <dsp:sp modelId="{028ACAB8-D6D5-40D4-A3F4-FC1FD09D0878}">
      <dsp:nvSpPr>
        <dsp:cNvPr id="0" name=""/>
        <dsp:cNvSpPr/>
      </dsp:nvSpPr>
      <dsp:spPr>
        <a:xfrm>
          <a:off x="3152031" y="3843802"/>
          <a:ext cx="1131705" cy="8435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Calibri" panose="020F0502020204030204" pitchFamily="34" charset="0"/>
              <a:cs typeface="Times New Roman" panose="02020603050405020304" pitchFamily="18" charset="0"/>
            </a:rPr>
            <a:t>Завистлив и мстителен</a:t>
          </a:r>
          <a:endParaRPr lang="ru-RU" sz="900" kern="1200" dirty="0">
            <a:latin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317765" y="3967338"/>
        <a:ext cx="800237" cy="596483"/>
      </dsp:txXfrm>
    </dsp:sp>
    <dsp:sp modelId="{8FC2AD25-1B4D-492A-932C-FFF30D408F77}">
      <dsp:nvSpPr>
        <dsp:cNvPr id="0" name=""/>
        <dsp:cNvSpPr/>
      </dsp:nvSpPr>
      <dsp:spPr>
        <a:xfrm rot="8967313">
          <a:off x="3648580" y="2752058"/>
          <a:ext cx="546079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3759391" y="2801183"/>
        <a:ext cx="427006" cy="238146"/>
      </dsp:txXfrm>
    </dsp:sp>
    <dsp:sp modelId="{DAA8F8E8-D4CE-4A7E-9B69-31FF69652287}">
      <dsp:nvSpPr>
        <dsp:cNvPr id="0" name=""/>
        <dsp:cNvSpPr/>
      </dsp:nvSpPr>
      <dsp:spPr>
        <a:xfrm>
          <a:off x="2340633" y="3028465"/>
          <a:ext cx="1251649" cy="9713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Calibri" panose="020F0502020204030204" pitchFamily="34" charset="0"/>
              <a:cs typeface="Times New Roman" panose="02020603050405020304" pitchFamily="18" charset="0"/>
            </a:rPr>
            <a:t>Имеет хорошую механическую память</a:t>
          </a:r>
          <a:endParaRPr lang="ru-RU" sz="900" kern="1200" dirty="0">
            <a:latin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523933" y="3170720"/>
        <a:ext cx="885049" cy="686866"/>
      </dsp:txXfrm>
    </dsp:sp>
    <dsp:sp modelId="{0BA0C90F-4FF7-4FD5-9FDF-9B86D43F06E6}">
      <dsp:nvSpPr>
        <dsp:cNvPr id="0" name=""/>
        <dsp:cNvSpPr/>
      </dsp:nvSpPr>
      <dsp:spPr>
        <a:xfrm rot="10762467">
          <a:off x="3512415" y="2277006"/>
          <a:ext cx="551349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3631484" y="2355738"/>
        <a:ext cx="432276" cy="238146"/>
      </dsp:txXfrm>
    </dsp:sp>
    <dsp:sp modelId="{CF13990F-33A9-4130-99ED-0D849BEB23FA}">
      <dsp:nvSpPr>
        <dsp:cNvPr id="0" name=""/>
        <dsp:cNvSpPr/>
      </dsp:nvSpPr>
      <dsp:spPr>
        <a:xfrm>
          <a:off x="2084679" y="1923561"/>
          <a:ext cx="1167734" cy="112824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Calibri" panose="020F0502020204030204" pitchFamily="34" charset="0"/>
              <a:cs typeface="Times New Roman" panose="02020603050405020304" pitchFamily="18" charset="0"/>
            </a:rPr>
            <a:t>Занимается головоломками</a:t>
          </a:r>
          <a:endParaRPr lang="ru-RU" sz="900" kern="1200" dirty="0">
            <a:latin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255690" y="2088789"/>
        <a:ext cx="825712" cy="797792"/>
      </dsp:txXfrm>
    </dsp:sp>
    <dsp:sp modelId="{0CE31D49-7689-485F-AD3D-0D54B7CECFF6}">
      <dsp:nvSpPr>
        <dsp:cNvPr id="0" name=""/>
        <dsp:cNvSpPr/>
      </dsp:nvSpPr>
      <dsp:spPr>
        <a:xfrm rot="12587293">
          <a:off x="3413817" y="1711772"/>
          <a:ext cx="722695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3525023" y="1820731"/>
        <a:ext cx="603622" cy="238146"/>
      </dsp:txXfrm>
    </dsp:sp>
    <dsp:sp modelId="{9604B829-9785-47C5-806F-CE78FC65906A}">
      <dsp:nvSpPr>
        <dsp:cNvPr id="0" name=""/>
        <dsp:cNvSpPr/>
      </dsp:nvSpPr>
      <dsp:spPr>
        <a:xfrm>
          <a:off x="2256816" y="780563"/>
          <a:ext cx="962077" cy="10717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latin typeface="Calibri" panose="020F0502020204030204" pitchFamily="34" charset="0"/>
              <a:cs typeface="Times New Roman" panose="02020603050405020304" pitchFamily="18" charset="0"/>
            </a:rPr>
            <a:t>Чрезмерно подвижен</a:t>
          </a:r>
        </a:p>
      </dsp:txBody>
      <dsp:txXfrm>
        <a:off x="2397709" y="937517"/>
        <a:ext cx="680291" cy="757841"/>
      </dsp:txXfrm>
    </dsp:sp>
    <dsp:sp modelId="{452D8C4B-9A6A-4CB8-AB9B-54E815AEF4D7}">
      <dsp:nvSpPr>
        <dsp:cNvPr id="0" name=""/>
        <dsp:cNvSpPr/>
      </dsp:nvSpPr>
      <dsp:spPr>
        <a:xfrm rot="14380841">
          <a:off x="3934662" y="1393923"/>
          <a:ext cx="598728" cy="396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4024254" y="1524698"/>
        <a:ext cx="479655" cy="238146"/>
      </dsp:txXfrm>
    </dsp:sp>
    <dsp:sp modelId="{328DC581-3346-4B7E-9E69-A0EBCE61B5D1}">
      <dsp:nvSpPr>
        <dsp:cNvPr id="0" name=""/>
        <dsp:cNvSpPr/>
      </dsp:nvSpPr>
      <dsp:spPr>
        <a:xfrm>
          <a:off x="3216935" y="285264"/>
          <a:ext cx="1001897" cy="84905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latin typeface="Calibri" panose="020F0502020204030204" pitchFamily="34" charset="0"/>
            </a:rPr>
            <a:t>Суетлив</a:t>
          </a:r>
          <a:endParaRPr lang="ru-RU" sz="1100" kern="1200" dirty="0"/>
        </a:p>
      </dsp:txBody>
      <dsp:txXfrm>
        <a:off x="3363659" y="409605"/>
        <a:ext cx="708449" cy="600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D76B4-5F45-4237-AF46-41B8EF86EB80}">
      <dsp:nvSpPr>
        <dsp:cNvPr id="0" name=""/>
        <dsp:cNvSpPr/>
      </dsp:nvSpPr>
      <dsp:spPr>
        <a:xfrm>
          <a:off x="0" y="0"/>
          <a:ext cx="1925204" cy="16994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</a:rPr>
            <a:t>Невнимательность</a:t>
          </a:r>
        </a:p>
      </dsp:txBody>
      <dsp:txXfrm>
        <a:off x="0" y="679761"/>
        <a:ext cx="1925204" cy="679761"/>
      </dsp:txXfrm>
    </dsp:sp>
    <dsp:sp modelId="{F4627A51-B9D0-4D93-83E0-8842C4F63E08}">
      <dsp:nvSpPr>
        <dsp:cNvPr id="0" name=""/>
        <dsp:cNvSpPr/>
      </dsp:nvSpPr>
      <dsp:spPr>
        <a:xfrm>
          <a:off x="680889" y="101964"/>
          <a:ext cx="565901" cy="56590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09EDD-242C-4377-A1B0-D66B243B994F}">
      <dsp:nvSpPr>
        <dsp:cNvPr id="0" name=""/>
        <dsp:cNvSpPr/>
      </dsp:nvSpPr>
      <dsp:spPr>
        <a:xfrm>
          <a:off x="2010073" y="0"/>
          <a:ext cx="1925204" cy="16994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>
              <a:solidFill>
                <a:schemeClr val="tx1"/>
              </a:solidFill>
            </a:rPr>
            <a:t>Гиперактивность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010073" y="679761"/>
        <a:ext cx="1925204" cy="679761"/>
      </dsp:txXfrm>
    </dsp:sp>
    <dsp:sp modelId="{DE721958-548C-400A-BBAC-F8E15B25C48B}">
      <dsp:nvSpPr>
        <dsp:cNvPr id="0" name=""/>
        <dsp:cNvSpPr/>
      </dsp:nvSpPr>
      <dsp:spPr>
        <a:xfrm>
          <a:off x="2663850" y="101964"/>
          <a:ext cx="565901" cy="56590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0DE864-FDC1-4CD0-A7E0-42DD823D128E}">
      <dsp:nvSpPr>
        <dsp:cNvPr id="0" name=""/>
        <dsp:cNvSpPr/>
      </dsp:nvSpPr>
      <dsp:spPr>
        <a:xfrm>
          <a:off x="3961133" y="0"/>
          <a:ext cx="1925204" cy="16994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>
              <a:solidFill>
                <a:schemeClr val="tx1"/>
              </a:solidFill>
            </a:rPr>
            <a:t>Имульсивность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961133" y="679761"/>
        <a:ext cx="1925204" cy="679761"/>
      </dsp:txXfrm>
    </dsp:sp>
    <dsp:sp modelId="{74C0ECCA-7BF8-4EB3-9FCE-EE1AFDD7B2A7}">
      <dsp:nvSpPr>
        <dsp:cNvPr id="0" name=""/>
        <dsp:cNvSpPr/>
      </dsp:nvSpPr>
      <dsp:spPr>
        <a:xfrm>
          <a:off x="4509566" y="203201"/>
          <a:ext cx="608168" cy="61208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AB713-BE29-4C27-AF7C-2DA59311FBE0}">
      <dsp:nvSpPr>
        <dsp:cNvPr id="0" name=""/>
        <dsp:cNvSpPr/>
      </dsp:nvSpPr>
      <dsp:spPr>
        <a:xfrm>
          <a:off x="235744" y="1359523"/>
          <a:ext cx="5422113" cy="25491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34F31-8902-47E6-9E5F-235495B85413}">
      <dsp:nvSpPr>
        <dsp:cNvPr id="0" name=""/>
        <dsp:cNvSpPr/>
      </dsp:nvSpPr>
      <dsp:spPr>
        <a:xfrm>
          <a:off x="0" y="0"/>
          <a:ext cx="6701589" cy="285610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ТРИ ТИПА СДВГ</a:t>
          </a:r>
        </a:p>
      </dsp:txBody>
      <dsp:txXfrm>
        <a:off x="0" y="0"/>
        <a:ext cx="6701589" cy="285610"/>
      </dsp:txXfrm>
    </dsp:sp>
    <dsp:sp modelId="{532734FC-AFB5-4CF9-A05C-A4BED7A3B260}">
      <dsp:nvSpPr>
        <dsp:cNvPr id="0" name=""/>
        <dsp:cNvSpPr/>
      </dsp:nvSpPr>
      <dsp:spPr>
        <a:xfrm>
          <a:off x="79818" y="369197"/>
          <a:ext cx="2231681" cy="3397401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chemeClr val="tx1"/>
            </a:solidFill>
          </a:endParaRPr>
        </a:p>
      </dsp:txBody>
      <dsp:txXfrm>
        <a:off x="79818" y="369197"/>
        <a:ext cx="2231681" cy="3397401"/>
      </dsp:txXfrm>
    </dsp:sp>
    <dsp:sp modelId="{15263F40-45EB-4B85-B35A-8347E68E2371}">
      <dsp:nvSpPr>
        <dsp:cNvPr id="0" name=""/>
        <dsp:cNvSpPr/>
      </dsp:nvSpPr>
      <dsp:spPr>
        <a:xfrm>
          <a:off x="2227678" y="387591"/>
          <a:ext cx="2231681" cy="350980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>
              <a:solidFill>
                <a:schemeClr val="tx1"/>
              </a:solidFill>
              <a:latin typeface="Calibri" panose="020F0502020204030204" pitchFamily="34" charset="0"/>
            </a:rPr>
            <a:t>  </a:t>
          </a:r>
          <a:endParaRPr lang="ru-RU" sz="6500" kern="1200" dirty="0">
            <a:solidFill>
              <a:schemeClr val="tx1"/>
            </a:solidFill>
          </a:endParaRPr>
        </a:p>
      </dsp:txBody>
      <dsp:txXfrm>
        <a:off x="2227678" y="387591"/>
        <a:ext cx="2231681" cy="3509806"/>
      </dsp:txXfrm>
    </dsp:sp>
    <dsp:sp modelId="{5044A01C-5B5A-436B-B368-ABE58493B094}">
      <dsp:nvSpPr>
        <dsp:cNvPr id="0" name=""/>
        <dsp:cNvSpPr/>
      </dsp:nvSpPr>
      <dsp:spPr>
        <a:xfrm>
          <a:off x="4448135" y="382361"/>
          <a:ext cx="2231681" cy="3530725"/>
        </a:xfrm>
        <a:prstGeom prst="rect">
          <a:avLst/>
        </a:prstGeom>
        <a:gradFill rotWithShape="0">
          <a:gsLst>
            <a:gs pos="31000">
              <a:schemeClr val="accent4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chemeClr val="tx1"/>
            </a:solidFill>
          </a:endParaRPr>
        </a:p>
      </dsp:txBody>
      <dsp:txXfrm>
        <a:off x="4448135" y="382361"/>
        <a:ext cx="2231681" cy="3530725"/>
      </dsp:txXfrm>
    </dsp:sp>
    <dsp:sp modelId="{F08A6848-1B09-431A-AE5F-AB6027F5AC4F}">
      <dsp:nvSpPr>
        <dsp:cNvPr id="0" name=""/>
        <dsp:cNvSpPr/>
      </dsp:nvSpPr>
      <dsp:spPr>
        <a:xfrm>
          <a:off x="0" y="3605219"/>
          <a:ext cx="6701589" cy="283464"/>
        </a:xfrm>
        <a:prstGeom prst="rect">
          <a:avLst/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158BB-2592-4250-8D23-F1E44E3CC02E}">
      <dsp:nvSpPr>
        <dsp:cNvPr id="0" name=""/>
        <dsp:cNvSpPr/>
      </dsp:nvSpPr>
      <dsp:spPr>
        <a:xfrm>
          <a:off x="0" y="234525"/>
          <a:ext cx="3429633" cy="20460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Раннее органическое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повреждение центральной нервной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системы-84%</a:t>
          </a:r>
        </a:p>
      </dsp:txBody>
      <dsp:txXfrm>
        <a:off x="478912" y="475804"/>
        <a:ext cx="1977446" cy="1563541"/>
      </dsp:txXfrm>
    </dsp:sp>
    <dsp:sp modelId="{4C38C4C4-E7B4-4C8D-8D4E-12E33B351E07}">
      <dsp:nvSpPr>
        <dsp:cNvPr id="0" name=""/>
        <dsp:cNvSpPr/>
      </dsp:nvSpPr>
      <dsp:spPr>
        <a:xfrm>
          <a:off x="2412212" y="252199"/>
          <a:ext cx="3234993" cy="210584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Генетические механизмы-57%</a:t>
          </a:r>
        </a:p>
      </dsp:txBody>
      <dsp:txXfrm>
        <a:off x="3330251" y="500524"/>
        <a:ext cx="1865221" cy="16091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A8A45-3D02-436F-84A9-4E0CC3BBFF62}">
      <dsp:nvSpPr>
        <dsp:cNvPr id="0" name=""/>
        <dsp:cNvSpPr/>
      </dsp:nvSpPr>
      <dsp:spPr>
        <a:xfrm>
          <a:off x="-4961704" y="-760257"/>
          <a:ext cx="5909223" cy="5909223"/>
        </a:xfrm>
        <a:prstGeom prst="blockArc">
          <a:avLst>
            <a:gd name="adj1" fmla="val 18900000"/>
            <a:gd name="adj2" fmla="val 2700000"/>
            <a:gd name="adj3" fmla="val 36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F5346-9922-4F51-925A-6108281EC2B1}">
      <dsp:nvSpPr>
        <dsp:cNvPr id="0" name=""/>
        <dsp:cNvSpPr/>
      </dsp:nvSpPr>
      <dsp:spPr>
        <a:xfrm>
          <a:off x="353540" y="231109"/>
          <a:ext cx="6102708" cy="4620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6747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Клиническое интервью</a:t>
          </a:r>
        </a:p>
      </dsp:txBody>
      <dsp:txXfrm>
        <a:off x="353540" y="231109"/>
        <a:ext cx="6102708" cy="462043"/>
      </dsp:txXfrm>
    </dsp:sp>
    <dsp:sp modelId="{6BDAE3A0-89BB-417F-8409-81F298F601E0}">
      <dsp:nvSpPr>
        <dsp:cNvPr id="0" name=""/>
        <dsp:cNvSpPr/>
      </dsp:nvSpPr>
      <dsp:spPr>
        <a:xfrm>
          <a:off x="64763" y="173353"/>
          <a:ext cx="577553" cy="5775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CCD1AD2-B433-45F5-AAA8-35FE9FC42267}">
      <dsp:nvSpPr>
        <dsp:cNvPr id="0" name=""/>
        <dsp:cNvSpPr/>
      </dsp:nvSpPr>
      <dsp:spPr>
        <a:xfrm>
          <a:off x="733602" y="924086"/>
          <a:ext cx="5722646" cy="4620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6747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Диагностические методики</a:t>
          </a:r>
        </a:p>
      </dsp:txBody>
      <dsp:txXfrm>
        <a:off x="733602" y="924086"/>
        <a:ext cx="5722646" cy="462043"/>
      </dsp:txXfrm>
    </dsp:sp>
    <dsp:sp modelId="{A8C5B868-5131-4DA1-BF4D-7FE5DA3CB112}">
      <dsp:nvSpPr>
        <dsp:cNvPr id="0" name=""/>
        <dsp:cNvSpPr/>
      </dsp:nvSpPr>
      <dsp:spPr>
        <a:xfrm>
          <a:off x="444825" y="866330"/>
          <a:ext cx="577553" cy="5775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D12D677-0529-4886-B712-B056172BB03A}">
      <dsp:nvSpPr>
        <dsp:cNvPr id="0" name=""/>
        <dsp:cNvSpPr/>
      </dsp:nvSpPr>
      <dsp:spPr>
        <a:xfrm>
          <a:off x="907395" y="1617063"/>
          <a:ext cx="5548853" cy="4620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6747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Нейропсихологическое обследование</a:t>
          </a:r>
        </a:p>
      </dsp:txBody>
      <dsp:txXfrm>
        <a:off x="907395" y="1617063"/>
        <a:ext cx="5548853" cy="462043"/>
      </dsp:txXfrm>
    </dsp:sp>
    <dsp:sp modelId="{032B8C45-F49D-4C30-93D0-99E58C8B85D6}">
      <dsp:nvSpPr>
        <dsp:cNvPr id="0" name=""/>
        <dsp:cNvSpPr/>
      </dsp:nvSpPr>
      <dsp:spPr>
        <a:xfrm>
          <a:off x="618618" y="1559307"/>
          <a:ext cx="577553" cy="5775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2F56F30-124E-4CC6-B47B-8AB4F94E8F85}">
      <dsp:nvSpPr>
        <dsp:cNvPr id="0" name=""/>
        <dsp:cNvSpPr/>
      </dsp:nvSpPr>
      <dsp:spPr>
        <a:xfrm>
          <a:off x="907395" y="2309601"/>
          <a:ext cx="5548853" cy="4620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6747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Беседа с ребенком</a:t>
          </a:r>
        </a:p>
      </dsp:txBody>
      <dsp:txXfrm>
        <a:off x="907395" y="2309601"/>
        <a:ext cx="5548853" cy="462043"/>
      </dsp:txXfrm>
    </dsp:sp>
    <dsp:sp modelId="{B4275320-55EC-4910-AD1F-FFA15C43A822}">
      <dsp:nvSpPr>
        <dsp:cNvPr id="0" name=""/>
        <dsp:cNvSpPr/>
      </dsp:nvSpPr>
      <dsp:spPr>
        <a:xfrm>
          <a:off x="617630" y="2248415"/>
          <a:ext cx="577553" cy="5775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8856B6D-F6DA-4039-BDB6-31E33289C810}">
      <dsp:nvSpPr>
        <dsp:cNvPr id="0" name=""/>
        <dsp:cNvSpPr/>
      </dsp:nvSpPr>
      <dsp:spPr>
        <a:xfrm>
          <a:off x="733602" y="3002578"/>
          <a:ext cx="5722646" cy="4620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6747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Наблюдение за ребенком</a:t>
          </a:r>
        </a:p>
      </dsp:txBody>
      <dsp:txXfrm>
        <a:off x="733602" y="3002578"/>
        <a:ext cx="5722646" cy="462043"/>
      </dsp:txXfrm>
    </dsp:sp>
    <dsp:sp modelId="{C1A54669-7B7D-4C5D-9CED-1C58D7BE6D1B}">
      <dsp:nvSpPr>
        <dsp:cNvPr id="0" name=""/>
        <dsp:cNvSpPr/>
      </dsp:nvSpPr>
      <dsp:spPr>
        <a:xfrm>
          <a:off x="444825" y="2944823"/>
          <a:ext cx="577553" cy="5775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51DDA6C-ADCF-4AEA-84F6-A939DA402344}">
      <dsp:nvSpPr>
        <dsp:cNvPr id="0" name=""/>
        <dsp:cNvSpPr/>
      </dsp:nvSpPr>
      <dsp:spPr>
        <a:xfrm>
          <a:off x="353540" y="3695555"/>
          <a:ext cx="6102708" cy="4620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6747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/>
            <a:t>Беседа с родителями</a:t>
          </a:r>
          <a:endParaRPr lang="ru-RU" sz="2200" kern="1200" dirty="0"/>
        </a:p>
      </dsp:txBody>
      <dsp:txXfrm>
        <a:off x="353540" y="3695555"/>
        <a:ext cx="6102708" cy="462043"/>
      </dsp:txXfrm>
    </dsp:sp>
    <dsp:sp modelId="{FA250D49-212E-4038-982E-619EE229149E}">
      <dsp:nvSpPr>
        <dsp:cNvPr id="0" name=""/>
        <dsp:cNvSpPr/>
      </dsp:nvSpPr>
      <dsp:spPr>
        <a:xfrm>
          <a:off x="64763" y="3637800"/>
          <a:ext cx="577553" cy="5775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2BB49-6E23-4C4F-B6B6-579F78FF5713}">
      <dsp:nvSpPr>
        <dsp:cNvPr id="0" name=""/>
        <dsp:cNvSpPr/>
      </dsp:nvSpPr>
      <dsp:spPr>
        <a:xfrm>
          <a:off x="150443" y="1564"/>
          <a:ext cx="1576746" cy="94604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solidFill>
                <a:schemeClr val="tx1"/>
              </a:solidFill>
            </a:rPr>
            <a:t>Чаще хвалить ребенка</a:t>
          </a:r>
        </a:p>
      </dsp:txBody>
      <dsp:txXfrm>
        <a:off x="150443" y="1564"/>
        <a:ext cx="1576746" cy="946047"/>
      </dsp:txXfrm>
    </dsp:sp>
    <dsp:sp modelId="{FE2BDA8A-BC54-4020-89A5-9BDFD7B6832D}">
      <dsp:nvSpPr>
        <dsp:cNvPr id="0" name=""/>
        <dsp:cNvSpPr/>
      </dsp:nvSpPr>
      <dsp:spPr>
        <a:xfrm>
          <a:off x="1884864" y="1564"/>
          <a:ext cx="1576746" cy="94604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solidFill>
                <a:schemeClr val="tx1"/>
              </a:solidFill>
            </a:rPr>
            <a:t>Избегать завышенных требований</a:t>
          </a:r>
        </a:p>
      </dsp:txBody>
      <dsp:txXfrm>
        <a:off x="1884864" y="1564"/>
        <a:ext cx="1576746" cy="946047"/>
      </dsp:txXfrm>
    </dsp:sp>
    <dsp:sp modelId="{406150D4-1645-48AC-908D-6F4A4EE09626}">
      <dsp:nvSpPr>
        <dsp:cNvPr id="0" name=""/>
        <dsp:cNvSpPr/>
      </dsp:nvSpPr>
      <dsp:spPr>
        <a:xfrm>
          <a:off x="150443" y="1105286"/>
          <a:ext cx="1576746" cy="94604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solidFill>
                <a:schemeClr val="tx1"/>
              </a:solidFill>
            </a:rPr>
            <a:t>Создавать чаще ситуации успеха</a:t>
          </a:r>
        </a:p>
      </dsp:txBody>
      <dsp:txXfrm>
        <a:off x="150443" y="1105286"/>
        <a:ext cx="1576746" cy="946047"/>
      </dsp:txXfrm>
    </dsp:sp>
    <dsp:sp modelId="{05A260E5-B3D4-44AA-8D7F-F6AF281C5209}">
      <dsp:nvSpPr>
        <dsp:cNvPr id="0" name=""/>
        <dsp:cNvSpPr/>
      </dsp:nvSpPr>
      <dsp:spPr>
        <a:xfrm>
          <a:off x="1884864" y="1105286"/>
          <a:ext cx="1576746" cy="94604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solidFill>
                <a:schemeClr val="tx1"/>
              </a:solidFill>
            </a:rPr>
            <a:t>Разбивать задания на несколько частей</a:t>
          </a:r>
        </a:p>
      </dsp:txBody>
      <dsp:txXfrm>
        <a:off x="1884864" y="1105286"/>
        <a:ext cx="1576746" cy="946047"/>
      </dsp:txXfrm>
    </dsp:sp>
    <dsp:sp modelId="{7B00852C-738F-42BF-9CA3-9FD0726A0440}">
      <dsp:nvSpPr>
        <dsp:cNvPr id="0" name=""/>
        <dsp:cNvSpPr/>
      </dsp:nvSpPr>
      <dsp:spPr>
        <a:xfrm>
          <a:off x="150443" y="2209008"/>
          <a:ext cx="1576746" cy="94604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solidFill>
                <a:schemeClr val="tx1"/>
              </a:solidFill>
            </a:rPr>
            <a:t>Строить общение на положительных эмоциях</a:t>
          </a:r>
        </a:p>
      </dsp:txBody>
      <dsp:txXfrm>
        <a:off x="150443" y="2209008"/>
        <a:ext cx="1576746" cy="946047"/>
      </dsp:txXfrm>
    </dsp:sp>
    <dsp:sp modelId="{86B0205C-2A27-40C0-BB6E-0686F9DC703E}">
      <dsp:nvSpPr>
        <dsp:cNvPr id="0" name=""/>
        <dsp:cNvSpPr/>
      </dsp:nvSpPr>
      <dsp:spPr>
        <a:xfrm>
          <a:off x="1884864" y="2209008"/>
          <a:ext cx="1576746" cy="94604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solidFill>
                <a:schemeClr val="tx1"/>
              </a:solidFill>
            </a:rPr>
            <a:t>Направлять энергию в полезное русло</a:t>
          </a:r>
        </a:p>
      </dsp:txBody>
      <dsp:txXfrm>
        <a:off x="1884864" y="2209008"/>
        <a:ext cx="1576746" cy="9460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0.36134</cdr:x>
      <cdr:y>0.31852</cdr:y>
    </cdr:from>
    <cdr:to>
      <cdr:x>0.50957</cdr:x>
      <cdr:y>0.41252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5690" y="1304666"/>
          <a:ext cx="974558" cy="385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93%</a:t>
          </a:r>
        </a:p>
      </cdr:txBody>
    </cdr:sp>
  </cdr:relSizeAnchor>
  <cdr:relSizeAnchor xmlns:cdr="http://schemas.openxmlformats.org/drawingml/2006/chartDrawing">
    <cdr:from>
      <cdr:x>0.43454</cdr:x>
      <cdr:y>0.47421</cdr:y>
    </cdr:from>
    <cdr:to>
      <cdr:x>0.56812</cdr:x>
      <cdr:y>0.55645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56953" y="1942341"/>
          <a:ext cx="878305" cy="336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80%</a:t>
          </a:r>
        </a:p>
      </cdr:txBody>
    </cdr:sp>
  </cdr:relSizeAnchor>
  <cdr:relSizeAnchor xmlns:cdr="http://schemas.openxmlformats.org/drawingml/2006/chartDrawing">
    <cdr:from>
      <cdr:x>0.25423</cdr:x>
      <cdr:y>0.55352</cdr:y>
    </cdr:from>
    <cdr:to>
      <cdr:x>0.42076</cdr:x>
      <cdr:y>0.65782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71489" y="2267215"/>
          <a:ext cx="1094887" cy="4272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70,5%</a:t>
          </a:r>
        </a:p>
      </cdr:txBody>
    </cdr:sp>
  </cdr:relSizeAnchor>
  <cdr:relSizeAnchor xmlns:cdr="http://schemas.openxmlformats.org/drawingml/2006/chartDrawing">
    <cdr:from>
      <cdr:x>0.12344</cdr:x>
      <cdr:y>0.51827</cdr:y>
    </cdr:from>
    <cdr:to>
      <cdr:x>0.24056</cdr:x>
      <cdr:y>0.65339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11585" y="2122814"/>
          <a:ext cx="770022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44%</a:t>
          </a:r>
        </a:p>
      </cdr:txBody>
    </cdr:sp>
  </cdr:relSizeAnchor>
  <cdr:relSizeAnchor xmlns:cdr="http://schemas.openxmlformats.org/drawingml/2006/chartDrawing">
    <cdr:from>
      <cdr:x>0.08221</cdr:x>
      <cdr:y>0.38021</cdr:y>
    </cdr:from>
    <cdr:to>
      <cdr:x>0.25423</cdr:x>
      <cdr:y>0.49183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0517" y="1557331"/>
          <a:ext cx="1130969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66.5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  <cdr:relSizeAnchor xmlns:cdr="http://schemas.openxmlformats.org/drawingml/2006/chartDrawing">
    <cdr:from>
      <cdr:x>0.20945</cdr:x>
      <cdr:y>0.3009</cdr:y>
    </cdr:from>
    <cdr:to>
      <cdr:x>0.33023</cdr:x>
      <cdr:y>0.39551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377073" y="1232485"/>
          <a:ext cx="794094" cy="387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63%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0.61895</cdr:x>
      <cdr:y>0.26461</cdr:y>
    </cdr:from>
    <cdr:to>
      <cdr:x>0.75768</cdr:x>
      <cdr:y>0.4425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92781" y="910756"/>
          <a:ext cx="715617" cy="61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30,4 %</a:t>
          </a:r>
        </a:p>
      </cdr:txBody>
    </cdr:sp>
  </cdr:relSizeAnchor>
  <cdr:relSizeAnchor xmlns:cdr="http://schemas.openxmlformats.org/drawingml/2006/chartDrawing">
    <cdr:from>
      <cdr:x>0.39698</cdr:x>
      <cdr:y>0.48408</cdr:y>
    </cdr:from>
    <cdr:to>
      <cdr:x>0.57425</cdr:x>
      <cdr:y>0.74976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47792" y="166613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20,2%</a:t>
          </a:r>
        </a:p>
      </cdr:txBody>
    </cdr:sp>
  </cdr:relSizeAnchor>
  <cdr:relSizeAnchor xmlns:cdr="http://schemas.openxmlformats.org/drawingml/2006/chartDrawing">
    <cdr:from>
      <cdr:x>0.40007</cdr:x>
      <cdr:y>0.27386</cdr:y>
    </cdr:from>
    <cdr:to>
      <cdr:x>0.57733</cdr:x>
      <cdr:y>0.53953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63695" y="94256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0.35536</cdr:x>
      <cdr:y>0.2623</cdr:y>
    </cdr:from>
    <cdr:to>
      <cdr:x>0.53263</cdr:x>
      <cdr:y>0.52798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33107" y="9028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0.35845</cdr:x>
      <cdr:y>0.25768</cdr:y>
    </cdr:from>
    <cdr:to>
      <cdr:x>0.45093</cdr:x>
      <cdr:y>0.35702</cdr:y>
    </cdr:to>
    <cdr:sp macro="" textlink="">
      <cdr:nvSpPr>
        <cdr:cNvPr id="6" name="TextBox 5"/>
        <cdr:cNvSpPr txBox="1"/>
      </cdr:nvSpPr>
      <cdr:spPr>
        <a:xfrm xmlns:a="http://schemas.openxmlformats.org/drawingml/2006/main" flipH="1">
          <a:off x="1849010" y="886902"/>
          <a:ext cx="477078" cy="3419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21,3%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69259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13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84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18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53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0" name="Shape 10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1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600"/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8" name="Shape 28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" name="Shape 29"/>
          <p:cNvSpPr txBox="1"/>
          <p:nvPr/>
        </p:nvSpPr>
        <p:spPr>
          <a:xfrm>
            <a:off x="799645" y="697674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38250" y="1657350"/>
            <a:ext cx="5324100" cy="22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350" y="893500"/>
            <a:ext cx="5324100" cy="48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50" y="1504950"/>
            <a:ext cx="5324100" cy="22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8" name="Shape 38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41000" y="1578025"/>
            <a:ext cx="2671800" cy="2433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4" name="Shape 44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41000" y="1600975"/>
            <a:ext cx="2094900" cy="241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3043281" y="1600975"/>
            <a:ext cx="2094900" cy="241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5245562" y="1600975"/>
            <a:ext cx="2094900" cy="241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1" name="Shape 51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9" name="Shape 59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E10A9-6721-427E-B4E9-A05084D997F1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37C-9532-44DD-9E8B-9AB6D8A6F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28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C34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199" cy="47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199" cy="22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66666"/>
              </a:buClr>
              <a:buSzPct val="100000"/>
              <a:buFont typeface="Karla"/>
              <a:buChar char="▸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480"/>
              </a:spcBef>
              <a:buClr>
                <a:srgbClr val="666666"/>
              </a:buClr>
              <a:buSzPct val="100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480"/>
              </a:spcBef>
              <a:buClr>
                <a:srgbClr val="666666"/>
              </a:buClr>
              <a:buSzPct val="100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&#1052;&#1072;&#1096;&#1072;%20&#1080;%20&#1084;&#1077;&#1076;&#1074;&#1077;&#1076;&#1100;.mp4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6.jpeg"/><Relationship Id="rId9" Type="http://schemas.microsoft.com/office/2007/relationships/diagramDrawing" Target="../diagrams/drawing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&#1053;&#1077;&#1087;&#1086;&#1089;&#1083;&#1091;&#1096;&#1085;&#1099;&#1077;%20&#1076;&#1083;&#1103;%20&#1087;&#1088;&#1077;&#1079;&#1077;&#1085;&#1090;&#1072;&#1094;&#1080;&#1080;.mp4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97535" y="737291"/>
            <a:ext cx="8363713" cy="125914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ЕЩЕ РАЗ О ГИПЕРАКИВНОСТИ</a:t>
            </a:r>
            <a:endParaRPr lang="e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5793" y="3780461"/>
            <a:ext cx="3011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Малоземова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Оксана Алексеевна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Педагог-психолог, ГБОУ 657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13746086"/>
              </p:ext>
            </p:extLst>
          </p:nvPr>
        </p:nvGraphicFramePr>
        <p:xfrm>
          <a:off x="905691" y="1462503"/>
          <a:ext cx="5799908" cy="314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391634"/>
            <a:ext cx="5171850" cy="81232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Откуда берутся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гиперактивные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дети (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Заваденко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Н.Н.)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1960" y="1504950"/>
            <a:ext cx="5720390" cy="22557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50143" y="1203960"/>
            <a:ext cx="2401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Биологические факторы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0703" y="3844270"/>
            <a:ext cx="1188719" cy="4986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Социально </a:t>
            </a:r>
          </a:p>
          <a:p>
            <a:pPr algn="ctr"/>
            <a:r>
              <a:rPr lang="ru-RU" sz="900" dirty="0">
                <a:solidFill>
                  <a:schemeClr val="tx1"/>
                </a:solidFill>
              </a:rPr>
              <a:t>психологические факторы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1461316" y="3888333"/>
            <a:ext cx="788827" cy="205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579599" y="3592286"/>
            <a:ext cx="199230" cy="915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2250143" y="3592287"/>
            <a:ext cx="198333" cy="1002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1461316" y="4154266"/>
            <a:ext cx="3021084" cy="200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448476" y="1972383"/>
            <a:ext cx="1269580" cy="128469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317911" y="2486457"/>
            <a:ext cx="108857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/>
              <a:t>Сочетание факторов-                            41%</a:t>
            </a:r>
          </a:p>
          <a:p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25238" y="4607871"/>
            <a:ext cx="2885727" cy="4759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Синдром дефицита внимания с </a:t>
            </a:r>
            <a:r>
              <a:rPr lang="ru-RU" sz="900" dirty="0" err="1">
                <a:solidFill>
                  <a:schemeClr val="tx1"/>
                </a:solidFill>
              </a:rPr>
              <a:t>гиперактивностью</a:t>
            </a:r>
            <a:endParaRPr lang="ru-RU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7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750" y="312928"/>
            <a:ext cx="5324100" cy="48569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  <a:t>Возрастные особенности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" y="383178"/>
            <a:ext cx="5477692" cy="407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4292" y="262128"/>
            <a:ext cx="5324100" cy="48569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  <a:t>Возрастные особенности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" y="330926"/>
            <a:ext cx="5782492" cy="406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435" y="247614"/>
            <a:ext cx="5324100" cy="485699"/>
          </a:xfrm>
        </p:spPr>
        <p:txBody>
          <a:bodyPr/>
          <a:lstStyle/>
          <a:p>
            <a:pPr algn="ctr"/>
            <a:endParaRPr lang="ru-RU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5" y="247614"/>
            <a:ext cx="5324100" cy="44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7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87893" y="361251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 СТАВИТ  ДИАГНОЗ «СДВГ»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9229699"/>
              </p:ext>
            </p:extLst>
          </p:nvPr>
        </p:nvGraphicFramePr>
        <p:xfrm>
          <a:off x="417786" y="811641"/>
          <a:ext cx="6516564" cy="4388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571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119" y="483650"/>
            <a:ext cx="5324100" cy="37990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  <a:t>Беда не приходит одна</a:t>
            </a:r>
            <a:r>
              <a:rPr lang="mr-IN" dirty="0">
                <a:solidFill>
                  <a:schemeClr val="tx1"/>
                </a:solidFill>
                <a:latin typeface="Calibri" panose="020F0502020204030204" pitchFamily="34" charset="0"/>
              </a:rPr>
              <a:t>…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2603" y="831003"/>
            <a:ext cx="5324100" cy="3862917"/>
          </a:xfrm>
        </p:spPr>
        <p:txBody>
          <a:bodyPr/>
          <a:lstStyle/>
          <a:p>
            <a:pPr>
              <a:buNone/>
            </a:pPr>
            <a:r>
              <a:rPr lang="en-US" dirty="0">
                <a:latin typeface="Calibri" panose="020F0502020204030204" pitchFamily="34" charset="0"/>
              </a:rPr>
              <a:t> </a:t>
            </a:r>
            <a:endParaRPr lang="ru-RU" dirty="0">
              <a:latin typeface="Calibri" panose="020F0502020204030204" pitchFamily="34" charset="0"/>
            </a:endParaRP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66149279"/>
              </p:ext>
            </p:extLst>
          </p:nvPr>
        </p:nvGraphicFramePr>
        <p:xfrm>
          <a:off x="1035312" y="763260"/>
          <a:ext cx="5253681" cy="367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14900" y="4678680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З. </a:t>
            </a:r>
            <a:r>
              <a:rPr lang="en-US" dirty="0" err="1">
                <a:latin typeface="Calibri" panose="020F0502020204030204" pitchFamily="34" charset="0"/>
              </a:rPr>
              <a:t>Тржесоглава</a:t>
            </a:r>
            <a:r>
              <a:rPr lang="en-US" dirty="0">
                <a:latin typeface="Calibri" panose="020F0502020204030204" pitchFamily="34" charset="0"/>
              </a:rPr>
              <a:t> </a:t>
            </a:r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0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acher312-3\Desktop\Тяжести недуга (2)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972"/>
            <a:ext cx="7188200" cy="52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536690">
            <a:off x="379476" y="660576"/>
            <a:ext cx="2402584" cy="158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7843">
            <a:off x="3788616" y="524123"/>
            <a:ext cx="2255519" cy="1691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073" y="430992"/>
            <a:ext cx="2266950" cy="1700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0699">
            <a:off x="1451476" y="2526905"/>
            <a:ext cx="1811399" cy="2621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897">
            <a:off x="5746305" y="2504457"/>
            <a:ext cx="1718915" cy="23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1000" contrast="6000"/>
          </a:blip>
          <a:stretch>
            <a:fillRect/>
          </a:stretch>
        </p:blipFill>
        <p:spPr>
          <a:xfrm rot="4503302">
            <a:off x="822486" y="338802"/>
            <a:ext cx="1875341" cy="2648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-36000" contrast="32000"/>
          </a:blip>
          <a:stretch>
            <a:fillRect/>
          </a:stretch>
        </p:blipFill>
        <p:spPr>
          <a:xfrm>
            <a:off x="3703565" y="237362"/>
            <a:ext cx="1624259" cy="2294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3275">
            <a:off x="6384769" y="258708"/>
            <a:ext cx="1950038" cy="2755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 bright="-19000"/>
          </a:blip>
          <a:stretch>
            <a:fillRect/>
          </a:stretch>
        </p:blipFill>
        <p:spPr>
          <a:xfrm rot="4979248">
            <a:off x="1329081" y="2414749"/>
            <a:ext cx="2117361" cy="2990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lum bright="-22000"/>
          </a:blip>
          <a:stretch>
            <a:fillRect/>
          </a:stretch>
        </p:blipFill>
        <p:spPr>
          <a:xfrm rot="16675047">
            <a:off x="5351208" y="2366319"/>
            <a:ext cx="2066743" cy="29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DF2403-999C-604B-9313-7DEAC3AF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343" y="79830"/>
            <a:ext cx="5185199" cy="787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помочь ребенку с СДВГ?</a:t>
            </a:r>
            <a:b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работы </a:t>
            </a:r>
          </a:p>
        </p:txBody>
      </p:sp>
      <p:graphicFrame>
        <p:nvGraphicFramePr>
          <p:cNvPr id="4" name="Место для объекта 3">
            <a:extLst>
              <a:ext uri="{FF2B5EF4-FFF2-40B4-BE49-F238E27FC236}">
                <a16:creationId xmlns:a16="http://schemas.microsoft.com/office/drawing/2014/main" xmlns="" id="{21007674-FC0E-7F40-ACFB-F6A611CD76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819293"/>
              </p:ext>
            </p:extLst>
          </p:nvPr>
        </p:nvGraphicFramePr>
        <p:xfrm>
          <a:off x="195942" y="1161146"/>
          <a:ext cx="4391050" cy="3186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7525">
                  <a:extLst>
                    <a:ext uri="{9D8B030D-6E8A-4147-A177-3AD203B41FA5}">
                      <a16:colId xmlns:a16="http://schemas.microsoft.com/office/drawing/2014/main" xmlns="" val="2720544826"/>
                    </a:ext>
                  </a:extLst>
                </a:gridCol>
                <a:gridCol w="1236373">
                  <a:extLst>
                    <a:ext uri="{9D8B030D-6E8A-4147-A177-3AD203B41FA5}">
                      <a16:colId xmlns:a16="http://schemas.microsoft.com/office/drawing/2014/main" xmlns="" val="637655755"/>
                    </a:ext>
                  </a:extLst>
                </a:gridCol>
                <a:gridCol w="1054608">
                  <a:extLst>
                    <a:ext uri="{9D8B030D-6E8A-4147-A177-3AD203B41FA5}">
                      <a16:colId xmlns:a16="http://schemas.microsoft.com/office/drawing/2014/main" xmlns="" val="1245533644"/>
                    </a:ext>
                  </a:extLst>
                </a:gridCol>
                <a:gridCol w="1002544">
                  <a:extLst>
                    <a:ext uri="{9D8B030D-6E8A-4147-A177-3AD203B41FA5}">
                      <a16:colId xmlns:a16="http://schemas.microsoft.com/office/drawing/2014/main" xmlns="" val="3573308253"/>
                    </a:ext>
                  </a:extLst>
                </a:gridCol>
              </a:tblGrid>
              <a:tr h="415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</a:t>
                      </a:r>
                      <a:r>
                        <a:rPr lang="ru-RU" sz="900" dirty="0" err="1">
                          <a:effectLst/>
                        </a:rPr>
                        <a:t>пециалист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Сопроводительные мероприятия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Сроки реализации, периодичность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Направления работы, рекомендации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527305592"/>
                  </a:ext>
                </a:extLst>
              </a:tr>
              <a:tr h="554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Педагог – психолог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437357711"/>
                  </a:ext>
                </a:extLst>
              </a:tr>
              <a:tr h="554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Учитель – логопед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68911567"/>
                  </a:ext>
                </a:extLst>
              </a:tr>
              <a:tr h="415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Воспитатели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755262325"/>
                  </a:ext>
                </a:extLst>
              </a:tr>
              <a:tr h="415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Родители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23004085"/>
                  </a:ext>
                </a:extLst>
              </a:tr>
              <a:tr h="415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Музыкальный руководитель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419146891"/>
                  </a:ext>
                </a:extLst>
              </a:tr>
              <a:tr h="415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Физкультурный работник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06559505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8CE13B9D-5E06-8444-BE61-8DA91A3AA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56035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050"/>
          </a:p>
        </p:txBody>
      </p:sp>
      <p:sp>
        <p:nvSpPr>
          <p:cNvPr id="3" name="TextBox 2"/>
          <p:cNvSpPr txBox="1"/>
          <p:nvPr/>
        </p:nvSpPr>
        <p:spPr>
          <a:xfrm>
            <a:off x="1281565" y="783771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0629" y="740229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Поэтапность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29" y="1145722"/>
            <a:ext cx="4368799" cy="321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0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000" y="316992"/>
            <a:ext cx="4801499" cy="1062208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ГИПЕРАКТИВНЫЙ РЕБЕНОК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7" y="1805214"/>
            <a:ext cx="2822628" cy="24333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 rot="677811">
            <a:off x="4127312" y="1290482"/>
            <a:ext cx="2801560" cy="1629995"/>
          </a:xfrm>
          <a:prstGeom prst="wedgeEllipseCallout">
            <a:avLst/>
          </a:prstGeom>
          <a:solidFill>
            <a:srgbClr val="AE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МНЕ КАКАЯ-ТО ПРУЖИНА.</a:t>
            </a:r>
          </a:p>
          <a:p>
            <a:pPr algn="ctr"/>
            <a:endParaRPr lang="ru-RU" i="1" dirty="0">
              <a:solidFill>
                <a:schemeClr val="tx1"/>
              </a:solidFill>
              <a:latin typeface="Calibri" panose="020F0502020204030204" pitchFamily="34" charset="0"/>
              <a:cs typeface="Apple Chancery"/>
            </a:endParaRPr>
          </a:p>
          <a:p>
            <a:pPr algn="ctr"/>
            <a:r>
              <a:rPr lang="ru-RU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ПРОСТО ДОЛЖЕН ПРЫГАТЬ,</a:t>
            </a:r>
          </a:p>
          <a:p>
            <a:pPr algn="ctr"/>
            <a:r>
              <a:rPr lang="ru-RU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ИНАЧЕ ОНА РАЗОРВЕТ МЕНЯ НА ЧАСТИ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82966" y="4109743"/>
            <a:ext cx="2636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рассказа одного очень неглупого 10-летнего мальчика с СДВГ</a:t>
            </a:r>
          </a:p>
        </p:txBody>
      </p:sp>
    </p:spTree>
    <p:extLst>
      <p:ext uri="{BB962C8B-B14F-4D97-AF65-F5344CB8AC3E}">
        <p14:creationId xmlns:p14="http://schemas.microsoft.com/office/powerpoint/2010/main" val="196753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172" y="65314"/>
            <a:ext cx="5185199" cy="765757"/>
          </a:xfrm>
        </p:spPr>
        <p:txBody>
          <a:bodyPr/>
          <a:lstStyle/>
          <a:p>
            <a:pPr algn="ctr"/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помочь ребенку с СДВГ?</a:t>
            </a:r>
            <a:b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работы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144" y="1030514"/>
            <a:ext cx="1763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Систематичность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0400" y="965199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Идти за ребенком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8" y="1534080"/>
            <a:ext cx="2844801" cy="28008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2" y="1611597"/>
            <a:ext cx="3902178" cy="26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EBF47B-EB1F-9A47-8014-C8A6439B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64" y="414527"/>
            <a:ext cx="5324100" cy="48569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4E05CAA-923B-A943-962C-D07B2A823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255485"/>
            <a:ext cx="6691086" cy="3795485"/>
          </a:xfrm>
        </p:spPr>
        <p:txBody>
          <a:bodyPr/>
          <a:lstStyle/>
          <a:p>
            <a:pPr>
              <a:buNone/>
            </a:pPr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32541" y="3502682"/>
            <a:ext cx="1778000" cy="1175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навыкам работы с гневом</a:t>
            </a:r>
          </a:p>
        </p:txBody>
      </p:sp>
      <p:sp>
        <p:nvSpPr>
          <p:cNvPr id="7" name="Прямоугольник 6"/>
          <p:cNvSpPr/>
          <p:nvPr/>
        </p:nvSpPr>
        <p:spPr>
          <a:xfrm rot="959303">
            <a:off x="5223773" y="1260926"/>
            <a:ext cx="1756230" cy="13861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Отработка навыков взаимодействия со взрослыми и сверстниками </a:t>
            </a:r>
          </a:p>
        </p:txBody>
      </p:sp>
      <p:sp>
        <p:nvSpPr>
          <p:cNvPr id="8" name="Прямоугольник 7"/>
          <p:cNvSpPr/>
          <p:nvPr/>
        </p:nvSpPr>
        <p:spPr>
          <a:xfrm rot="21046944">
            <a:off x="635979" y="1379385"/>
            <a:ext cx="1719943" cy="129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дефицитарных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функций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97" y="1182915"/>
            <a:ext cx="1660635" cy="14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1 3"/>
          <p:cNvSpPr/>
          <p:nvPr/>
        </p:nvSpPr>
        <p:spPr>
          <a:xfrm>
            <a:off x="3203394" y="918313"/>
            <a:ext cx="1849645" cy="1089660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 общественного порядка</a:t>
            </a:r>
          </a:p>
        </p:txBody>
      </p:sp>
      <p:sp>
        <p:nvSpPr>
          <p:cNvPr id="5" name="Пятно 1 4"/>
          <p:cNvSpPr/>
          <p:nvPr/>
        </p:nvSpPr>
        <p:spPr>
          <a:xfrm>
            <a:off x="5304401" y="788055"/>
            <a:ext cx="1753859" cy="1671992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Вызывающее поведение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709278" y="2973807"/>
            <a:ext cx="1882140" cy="1653540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в организации выполнения домашних заданий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454165" y="754838"/>
            <a:ext cx="2137253" cy="1676400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 взаимоотношений с одноклассниками, учителями, родителями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3203394" y="2973807"/>
            <a:ext cx="1501770" cy="1411274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классного «клоуна»</a:t>
            </a:r>
          </a:p>
        </p:txBody>
      </p:sp>
      <p:pic>
        <p:nvPicPr>
          <p:cNvPr id="9" name="Рисунок 8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89" y="2638643"/>
            <a:ext cx="2811882" cy="24332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73004" y="228600"/>
            <a:ext cx="4322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С СДВГ В ШКОЛЕ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0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1102257" y="628615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учебных навыков</a:t>
            </a:r>
            <a:endParaRPr lang="e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359041037"/>
              </p:ext>
            </p:extLst>
          </p:nvPr>
        </p:nvGraphicFramePr>
        <p:xfrm>
          <a:off x="995172" y="1251204"/>
          <a:ext cx="5158387" cy="3441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06419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Shape 312"/>
          <p:cNvGrpSpPr/>
          <p:nvPr/>
        </p:nvGrpSpPr>
        <p:grpSpPr>
          <a:xfrm>
            <a:off x="5628299" y="1819925"/>
            <a:ext cx="376898" cy="330345"/>
            <a:chOff x="5323499" y="1591325"/>
            <a:chExt cx="376898" cy="330345"/>
          </a:xfrm>
        </p:grpSpPr>
        <p:sp>
          <p:nvSpPr>
            <p:cNvPr id="313" name="Shape 313"/>
            <p:cNvSpPr/>
            <p:nvPr/>
          </p:nvSpPr>
          <p:spPr>
            <a:xfrm rot="5400000">
              <a:off x="5385398" y="1606670"/>
              <a:ext cx="312599" cy="317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>
                <a:alpha val="731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 rot="5400000">
              <a:off x="5325899" y="1588924"/>
              <a:ext cx="312599" cy="317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15" name="Shape 315"/>
          <p:cNvGrpSpPr/>
          <p:nvPr/>
        </p:nvGrpSpPr>
        <p:grpSpPr>
          <a:xfrm>
            <a:off x="5628299" y="3014072"/>
            <a:ext cx="376898" cy="330345"/>
            <a:chOff x="5323499" y="1591325"/>
            <a:chExt cx="376898" cy="330345"/>
          </a:xfrm>
        </p:grpSpPr>
        <p:sp>
          <p:nvSpPr>
            <p:cNvPr id="316" name="Shape 316"/>
            <p:cNvSpPr/>
            <p:nvPr/>
          </p:nvSpPr>
          <p:spPr>
            <a:xfrm rot="5400000">
              <a:off x="5385398" y="1606670"/>
              <a:ext cx="312599" cy="317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>
                <a:alpha val="731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 rot="5400000">
              <a:off x="5325899" y="1588924"/>
              <a:ext cx="312599" cy="317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19" name="Shape 319"/>
          <p:cNvSpPr txBox="1"/>
          <p:nvPr/>
        </p:nvSpPr>
        <p:spPr>
          <a:xfrm>
            <a:off x="4049970" y="4175870"/>
            <a:ext cx="3565500" cy="642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Last</a:t>
            </a:r>
          </a:p>
        </p:txBody>
      </p:sp>
      <p:grpSp>
        <p:nvGrpSpPr>
          <p:cNvPr id="320" name="Shape 320"/>
          <p:cNvGrpSpPr/>
          <p:nvPr/>
        </p:nvGrpSpPr>
        <p:grpSpPr>
          <a:xfrm>
            <a:off x="697729" y="2736177"/>
            <a:ext cx="408207" cy="465260"/>
            <a:chOff x="4630125" y="278900"/>
            <a:chExt cx="400675" cy="456675"/>
          </a:xfrm>
        </p:grpSpPr>
        <p:sp>
          <p:nvSpPr>
            <p:cNvPr id="321" name="Shape 321"/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0" t="0" r="0" b="0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0" t="0" r="0" b="0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571"/>
          <p:cNvGrpSpPr/>
          <p:nvPr/>
        </p:nvGrpSpPr>
        <p:grpSpPr>
          <a:xfrm>
            <a:off x="4026875" y="3442662"/>
            <a:ext cx="345970" cy="325504"/>
            <a:chOff x="5972700" y="2330200"/>
            <a:chExt cx="411625" cy="387275"/>
          </a:xfrm>
        </p:grpSpPr>
        <p:sp>
          <p:nvSpPr>
            <p:cNvPr id="23" name="Shape 57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57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52" y="2401047"/>
            <a:ext cx="359695" cy="341406"/>
          </a:xfrm>
          <a:prstGeom prst="rect">
            <a:avLst/>
          </a:prstGeom>
        </p:spPr>
      </p:pic>
      <p:grpSp>
        <p:nvGrpSpPr>
          <p:cNvPr id="26" name="Shape 571"/>
          <p:cNvGrpSpPr/>
          <p:nvPr/>
        </p:nvGrpSpPr>
        <p:grpSpPr>
          <a:xfrm>
            <a:off x="5025095" y="2238702"/>
            <a:ext cx="345970" cy="325504"/>
            <a:chOff x="5972700" y="2330200"/>
            <a:chExt cx="411625" cy="387275"/>
          </a:xfrm>
        </p:grpSpPr>
        <p:sp>
          <p:nvSpPr>
            <p:cNvPr id="27" name="Shape 57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57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9" name="Picture 2" descr="Кем быть? » Гиперактивный ребенок">
            <a:extLst>
              <a:ext uri="{FF2B5EF4-FFF2-40B4-BE49-F238E27FC236}">
                <a16:creationId xmlns:a16="http://schemas.microsoft.com/office/drawing/2014/main" xmlns="" id="{493885AA-65F6-F248-B5EF-2D37A2F89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1" y="926757"/>
            <a:ext cx="2965690" cy="315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1152117"/>
              </p:ext>
            </p:extLst>
          </p:nvPr>
        </p:nvGraphicFramePr>
        <p:xfrm>
          <a:off x="3456012" y="926757"/>
          <a:ext cx="3612054" cy="3156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91656" y="188686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Рекомендации педагогу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7326" y="564316"/>
            <a:ext cx="5324100" cy="48569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С СДВГ ДОМА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0" y="1487714"/>
            <a:ext cx="3517655" cy="1846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199" y="1502228"/>
            <a:ext cx="363753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Много двигаются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Много говорят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Задевают и роняют предметы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Любопытны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Перебивают других во время разговора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Быстро отвечают, выпаливают ответы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Им сложно контролировать себя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Требует особого внимания родителей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Отказывается выполнять правила 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Конфликтует с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сиблингами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dirty="0">
              <a:latin typeface="Calibri" panose="020F0502020204030204" pitchFamily="34" charset="0"/>
            </a:endParaRPr>
          </a:p>
          <a:p>
            <a:endParaRPr lang="ru-RU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74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479" y="414529"/>
            <a:ext cx="5324100" cy="81639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СОВЕТЫ «БЫВАЛЫХ РОДИТЕЛЕЙ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67910966"/>
              </p:ext>
            </p:extLst>
          </p:nvPr>
        </p:nvGraphicFramePr>
        <p:xfrm>
          <a:off x="718384" y="1272746"/>
          <a:ext cx="6433977" cy="2561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43950" y="383428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Алисон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Томпсон – мама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гиперактивного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ребенка и автор книги «Мальчик из ада» (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Thompson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2013)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89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08DCD9-589A-4947-BDC2-8B9F6714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43" y="123373"/>
            <a:ext cx="5324100" cy="48569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играть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E552F8B-FC8B-3B49-A058-4A1CB2212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3334" y="539350"/>
            <a:ext cx="5324100" cy="4453274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КАРТОТЕКА ИГР И УПРАЖНЕНИЙ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Простые, короткие, веселые игры и забавы: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Покажите детям предмет (игрушку, пакетик) попросите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перечислить  цвета.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Рисуйте пальцем в воздухе фигуры, и пусть дети угадают, что  нарисовали.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Изобразите пантомимой  деятельность  и пусть дети угадают, что это.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Пока дети не видят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уберите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игрушку на видное место. Попросите найти ее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Встаньте за спинами детей. Задавайте вопросы о цвете и покрое вашей одежды, количестве пуговиц, украшениях, проверяя внимание и память.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Предложите детям топать, когда вы говорите «бум», и хлопать в ладоши при слове «шмяк». Произносите слова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ускоряя темп.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Вытяните руку, развернув ладонью вверх. Пусть дети поставят на нее указательные пальцы, приговаривая «По полям скакали зайцы и кричали «Прячьте пальцы!». На последнем слове сжимайте ладонь, стараясь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поймать.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/>
          </p:nvPr>
        </p:nvGraphicFramePr>
        <p:xfrm>
          <a:off x="-804290" y="110525"/>
          <a:ext cx="9487311" cy="493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21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98286" y="464457"/>
            <a:ext cx="5660952" cy="4165600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ru-RU" sz="1800" dirty="0">
                <a:latin typeface="Calibri" panose="020F0502020204030204" pitchFamily="34" charset="0"/>
              </a:rPr>
              <a:t>-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суетлив</a:t>
            </a:r>
          </a:p>
          <a:p>
            <a:pPr>
              <a:buNone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много двигается</a:t>
            </a:r>
          </a:p>
          <a:p>
            <a:pPr>
              <a:buNone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вертится на месте</a:t>
            </a:r>
          </a:p>
          <a:p>
            <a:pPr>
              <a:buNone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иногда чрезмерно 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говорлив 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может раздражать манерой своего 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поведения 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часто 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него плохая координация или недостаточный мышечный контроль. </a:t>
            </a:r>
          </a:p>
          <a:p>
            <a:pPr>
              <a:buNone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он неуклюж, роняет или ломает вещи, проливает молоко.</a:t>
            </a:r>
          </a:p>
          <a:p>
            <a:pPr>
              <a:buNone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такому ребенку трудно концентрировать свое внимание, он легко отвлекается, часто задает множество вопросов, но редко дожидается ответов»</a:t>
            </a:r>
          </a:p>
          <a:p>
            <a:pPr>
              <a:buNone/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</a:t>
            </a:r>
            <a:r>
              <a:rPr lang="ru-RU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В.Оклендер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«Окна в мир ребенка»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sz="2000" dirty="0">
              <a:latin typeface="Calibri" panose="020F0502020204030204" pitchFamily="34" charset="0"/>
            </a:endParaRPr>
          </a:p>
          <a:p>
            <a:pPr>
              <a:buNone/>
            </a:pPr>
            <a:endParaRPr lang="ru-RU" sz="2000" dirty="0">
              <a:latin typeface="Calibri" panose="020F0502020204030204" pitchFamily="34" charset="0"/>
            </a:endParaRPr>
          </a:p>
          <a:p>
            <a:pPr>
              <a:buNone/>
            </a:pPr>
            <a:endParaRPr lang="ru-RU" sz="2000" dirty="0">
              <a:latin typeface="Calibri" panose="020F0502020204030204" pitchFamily="34" charset="0"/>
            </a:endParaRPr>
          </a:p>
          <a:p>
            <a:pPr>
              <a:buNone/>
            </a:pPr>
            <a:endParaRPr 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A45F530-5CAC-CA42-A25D-6B78F9AC88D9}"/>
              </a:ext>
            </a:extLst>
          </p:cNvPr>
          <p:cNvSpPr/>
          <p:nvPr/>
        </p:nvSpPr>
        <p:spPr>
          <a:xfrm>
            <a:off x="1727199" y="66047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493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н.э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Гиппократ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описал состояние пациентов  со стремительными реакциями, необдуманными ответами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1798 год 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Александр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Кричтон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описал поведение импульсивных и невнимательных детей. 		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1844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Генрих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Хоффман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Одно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стихотворений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Непоседа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Фил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посвящено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описанию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поведения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ребенка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котором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теперь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принято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говорить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гиперактивный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86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10C4E4-FE2D-5948-B0E6-C958BC9A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79" y="465328"/>
            <a:ext cx="5324100" cy="48569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Филипп-непоседа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73A155D-A304-5649-B996-DF292327B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4021" y="1047749"/>
            <a:ext cx="5324100" cy="3803000"/>
          </a:xfrm>
        </p:spPr>
        <p:txBody>
          <a:bodyPr/>
          <a:lstStyle/>
          <a:p>
            <a:pPr>
              <a:buNone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Филипп, обещаешь сегодня спокойно сидеть за столом?»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-Отец строго спрашивал сына, а мама молчала при том.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мальчик совсем их не слушал, крутился туда-сюда,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Проказничал он и качался - все для него ерунда.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«Филипп, нам совсем не нравится, как ты себя ведешь».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Смотрите же, дети, смотрите: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«Филипп, ты сейчас упадешь!»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так раскачался сильно, что стул опрокинулся - грох!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скатерть схватился он с криком, но разве ж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прок?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Посуда, еда и напитки, скатились на пол, сын кричит.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Отец озадачен - что делать??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мать замерла и молчит.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скатертью сына не видно, и нет ничего на столе: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Тарелки разбиты, семья без обеда, родители в гневе:</a:t>
            </a:r>
            <a:b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«Вот сын-непоседа!»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9143" y="4542972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Цит. По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Пизова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627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23440905"/>
              </p:ext>
            </p:extLst>
          </p:nvPr>
        </p:nvGraphicFramePr>
        <p:xfrm>
          <a:off x="1005868" y="1931358"/>
          <a:ext cx="5893602" cy="1699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52650" y="466981"/>
            <a:ext cx="5324100" cy="48569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          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89" y="2014078"/>
            <a:ext cx="752671" cy="7895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70" y="2073494"/>
            <a:ext cx="945504" cy="6736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98" y="2021334"/>
            <a:ext cx="598325" cy="8158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4619" y="435822"/>
            <a:ext cx="6198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...» —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 греч. </a:t>
            </a:r>
            <a:r>
              <a:rPr lang="ru-RU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над, сверху) — составная часть сложных слов, указывающая на превышение нормы. </a:t>
            </a:r>
          </a:p>
        </p:txBody>
      </p:sp>
    </p:spTree>
    <p:extLst>
      <p:ext uri="{BB962C8B-B14F-4D97-AF65-F5344CB8AC3E}">
        <p14:creationId xmlns:p14="http://schemas.microsoft.com/office/powerpoint/2010/main" val="345323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9153" y="4472410"/>
            <a:ext cx="5571067" cy="506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lnSpc>
                <a:spcPct val="170000"/>
              </a:lnSpc>
            </a:pPr>
            <a:r>
              <a:rPr lang="en-US" sz="1800" dirty="0" err="1">
                <a:latin typeface="Calibri" panose="020F0502020204030204" pitchFamily="34" charset="0"/>
              </a:rPr>
              <a:t>Чешский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педиатр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</a:rPr>
              <a:t>З.Тржесоглава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endParaRPr lang="ru-RU" sz="1800" dirty="0">
              <a:latin typeface="Calibri" panose="020F050202020403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44036917"/>
              </p:ext>
            </p:extLst>
          </p:nvPr>
        </p:nvGraphicFramePr>
        <p:xfrm>
          <a:off x="415636" y="376416"/>
          <a:ext cx="6574712" cy="4095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49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20000"/>
                <a:lumOff val="8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052375304"/>
              </p:ext>
            </p:extLst>
          </p:nvPr>
        </p:nvGraphicFramePr>
        <p:xfrm>
          <a:off x="146672" y="174171"/>
          <a:ext cx="6701590" cy="4049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27758" y="4196369"/>
            <a:ext cx="2481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«Синдром дефицита внимания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гиперактивности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Келли Миллер</a:t>
            </a:r>
            <a:r>
              <a:rPr lang="en-US" sz="1200" dirty="0">
                <a:latin typeface="Calibri" panose="020F0502020204030204" pitchFamily="34" charset="0"/>
              </a:rPr>
              <a:t>). </a:t>
            </a:r>
          </a:p>
          <a:p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2343" y="755323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СДВГ/ГИ</a:t>
            </a:r>
          </a:p>
        </p:txBody>
      </p:sp>
      <p:sp useBgFill="1">
        <p:nvSpPr>
          <p:cNvPr id="3" name="TextBox 2"/>
          <p:cNvSpPr txBox="1"/>
          <p:nvPr/>
        </p:nvSpPr>
        <p:spPr>
          <a:xfrm>
            <a:off x="290286" y="1219199"/>
            <a:ext cx="1937657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Стоять любят больше, чем сидеть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Двигаются и ерзают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Много говорят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Быстро говорят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Любопытны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Перебивают других во время разговора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Быстро отвечают, выпаливают ответы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Им сложно контролировать себя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00" y="74255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СДВГ/Н</a:t>
            </a:r>
          </a:p>
        </p:txBody>
      </p:sp>
      <p:sp useBgFill="1">
        <p:nvSpPr>
          <p:cNvPr id="5" name="TextBox 4"/>
          <p:cNvSpPr txBox="1"/>
          <p:nvPr/>
        </p:nvSpPr>
        <p:spPr>
          <a:xfrm>
            <a:off x="2518228" y="1240971"/>
            <a:ext cx="1698172" cy="24929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 трудом удерживают внимание во время выполнения задания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Им сложно следовать инструкции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 трудом могут концентрировать внимание</a:t>
            </a:r>
          </a:p>
          <a:p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Неорганизованны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Теряют вещи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Забывчивы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5143" y="75532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СДВГ/К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6000" y="1277256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СДВГ/ГИ+СДВГ/Н</a:t>
            </a:r>
          </a:p>
        </p:txBody>
      </p:sp>
    </p:spTree>
    <p:extLst>
      <p:ext uri="{BB962C8B-B14F-4D97-AF65-F5344CB8AC3E}">
        <p14:creationId xmlns:p14="http://schemas.microsoft.com/office/powerpoint/2010/main" val="20314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virarg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4750</TotalTime>
  <Words>627</Words>
  <Application>Microsoft Office PowerPoint</Application>
  <PresentationFormat>Экран (16:9)</PresentationFormat>
  <Paragraphs>191</Paragraphs>
  <Slides>27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Times New Roman</vt:lpstr>
      <vt:lpstr>Calibri</vt:lpstr>
      <vt:lpstr>Montserrat</vt:lpstr>
      <vt:lpstr>Apple Chancery</vt:lpstr>
      <vt:lpstr>Arial Unicode MS</vt:lpstr>
      <vt:lpstr>Karla</vt:lpstr>
      <vt:lpstr>Arvirargus template</vt:lpstr>
      <vt:lpstr>ЕЩЕ РАЗ О ГИПЕРАКИВНОСТИ</vt:lpstr>
      <vt:lpstr>ГИПЕРАКТИВНЫЙ РЕБЕНОК</vt:lpstr>
      <vt:lpstr>Презентация PowerPoint</vt:lpstr>
      <vt:lpstr>Презентация PowerPoint</vt:lpstr>
      <vt:lpstr>Презентация PowerPoint</vt:lpstr>
      <vt:lpstr>Филипп-непоседа</vt:lpstr>
      <vt:lpstr>             </vt:lpstr>
      <vt:lpstr>Презентация PowerPoint</vt:lpstr>
      <vt:lpstr>Презентация PowerPoint</vt:lpstr>
      <vt:lpstr>Откуда берутся гиперактивные дети (Заваденко Н.Н.)</vt:lpstr>
      <vt:lpstr>Возрастные особенности</vt:lpstr>
      <vt:lpstr>Возрастные особенности</vt:lpstr>
      <vt:lpstr>Презентация PowerPoint</vt:lpstr>
      <vt:lpstr>Презентация PowerPoint</vt:lpstr>
      <vt:lpstr>Беда не приходит одна…</vt:lpstr>
      <vt:lpstr>Презентация PowerPoint</vt:lpstr>
      <vt:lpstr>Презентация PowerPoint</vt:lpstr>
      <vt:lpstr>Презентация PowerPoint</vt:lpstr>
      <vt:lpstr>       Как помочь ребенку с СДВГ? Принципы работы </vt:lpstr>
      <vt:lpstr>Как помочь ребенку с СДВГ? Принципы работы</vt:lpstr>
      <vt:lpstr>Направления </vt:lpstr>
      <vt:lpstr>Презентация PowerPoint</vt:lpstr>
      <vt:lpstr>Нарушение учебных навыков</vt:lpstr>
      <vt:lpstr>Презентация PowerPoint</vt:lpstr>
      <vt:lpstr>РЕБЕНОК С СДВГ ДОМА</vt:lpstr>
      <vt:lpstr>СОВЕТЫ «БЫВАЛЫХ РОДИТЕЛЕЙ</vt:lpstr>
      <vt:lpstr>Как играть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Vlad</dc:creator>
  <cp:lastModifiedBy>Волобуева О.Ф.</cp:lastModifiedBy>
  <cp:revision>266</cp:revision>
  <dcterms:modified xsi:type="dcterms:W3CDTF">2022-04-08T13:27:38Z</dcterms:modified>
</cp:coreProperties>
</file>